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4"/>
  </p:sldMasterIdLst>
  <p:notesMasterIdLst>
    <p:notesMasterId r:id="rId7"/>
  </p:notesMasterIdLst>
  <p:sldIdLst>
    <p:sldId id="2147470607" r:id="rId5"/>
    <p:sldId id="214747060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4A6815-7047-152A-7614-527A41B3A6D1}" name="Lauren Machtinger" initials="LM" userId="S::l.machtinger@interceptgroup.com::4535f638-706c-47a0-835d-b1693c81b1d3" providerId="AD"/>
  <p188:author id="{2156471B-F84E-06FC-377B-04E0389D2232}" name="Hearn, Danielle M" initials="HM" userId="S::danielle.m.hearn_intel.com#ext#@microsoft.onmicrosoft.com::e4dc6dbd-2f06-4c14-bf3f-97f18501be97" providerId="AD"/>
  <p188:author id="{2095FA39-18D8-587B-E68C-35F527030F1D}" name="Emily Gray Pierson (Red Dog Interactive, Inc)" initials="EI" userId="S::v-epierson@microsoft.com::7cab2d33-d9ae-4adf-a979-28ba84cb4c5a" providerId="AD"/>
  <p188:author id="{2B68653B-DB5F-C4B7-A80B-45112B2D6AB5}" name="Hearn, Danielle M" initials="DMH" userId="Hearn, Danielle M" providerId="None"/>
  <p188:author id="{67C84F87-1498-01B2-2767-7B4A11EDB70D}" name="Alex Fleck" initials="AF" userId="Alex Fleck" providerId="None"/>
  <p188:author id="{854E58EE-D840-840A-EBC0-7294D320082D}" name="Tina Flammer" initials="TF" userId="S::tflammer@microsoft.com::bcac88bc-bb24-4bbd-a756-2cbdbca5e6e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udia Chan" initials="CC" lastIdx="1" clrIdx="0">
    <p:extLst>
      <p:ext uri="{19B8F6BF-5375-455C-9EA6-DF929625EA0E}">
        <p15:presenceInfo xmlns:p15="http://schemas.microsoft.com/office/powerpoint/2012/main" userId="Claudia Chan" providerId="None"/>
      </p:ext>
    </p:extLst>
  </p:cmAuthor>
  <p:cmAuthor id="2" name="Cristina Agardi" initials="CA" lastIdx="2" clrIdx="1">
    <p:extLst>
      <p:ext uri="{19B8F6BF-5375-455C-9EA6-DF929625EA0E}">
        <p15:presenceInfo xmlns:p15="http://schemas.microsoft.com/office/powerpoint/2012/main" userId="Cristina Agar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F2F2F2"/>
    <a:srgbClr val="F0F0F0"/>
    <a:srgbClr val="E1E4EF"/>
    <a:srgbClr val="C1CAF5"/>
    <a:srgbClr val="4E5CB7"/>
    <a:srgbClr val="454142"/>
    <a:srgbClr val="E8DDD4"/>
    <a:srgbClr val="FCEBE0"/>
    <a:srgbClr val="A1D1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8177E-ABDF-6E82-5E56-FB2D3697D41B}" v="6" dt="2023-03-21T16:21:36.6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644" y="600"/>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y [Chillibreeze]" userId="4ebbef8b-e4e3-4f1b-80ed-3ad49551b592" providerId="ADAL" clId="{2BC67C9B-F520-41CD-B5BC-834C6CA65191}"/>
    <pc:docChg chg="undo custSel delSld modSld">
      <pc:chgData name="Nicky [Chillibreeze]" userId="4ebbef8b-e4e3-4f1b-80ed-3ad49551b592" providerId="ADAL" clId="{2BC67C9B-F520-41CD-B5BC-834C6CA65191}" dt="2023-03-20T06:26:45.418" v="195" actId="1076"/>
      <pc:docMkLst>
        <pc:docMk/>
      </pc:docMkLst>
      <pc:sldChg chg="addSp delSp modSp mod">
        <pc:chgData name="Nicky [Chillibreeze]" userId="4ebbef8b-e4e3-4f1b-80ed-3ad49551b592" providerId="ADAL" clId="{2BC67C9B-F520-41CD-B5BC-834C6CA65191}" dt="2023-03-20T06:26:32.793" v="194" actId="14100"/>
        <pc:sldMkLst>
          <pc:docMk/>
          <pc:sldMk cId="862359528" sldId="2147470607"/>
        </pc:sldMkLst>
        <pc:spChg chg="mod">
          <ac:chgData name="Nicky [Chillibreeze]" userId="4ebbef8b-e4e3-4f1b-80ed-3ad49551b592" providerId="ADAL" clId="{2BC67C9B-F520-41CD-B5BC-834C6CA65191}" dt="2023-03-20T06:20:22.374" v="184" actId="1076"/>
          <ac:spMkLst>
            <pc:docMk/>
            <pc:sldMk cId="862359528" sldId="2147470607"/>
            <ac:spMk id="4" creationId="{472F6C13-CA8D-DA4C-16F6-3A5FDC538F53}"/>
          </ac:spMkLst>
        </pc:spChg>
        <pc:spChg chg="mod ord">
          <ac:chgData name="Nicky [Chillibreeze]" userId="4ebbef8b-e4e3-4f1b-80ed-3ad49551b592" providerId="ADAL" clId="{2BC67C9B-F520-41CD-B5BC-834C6CA65191}" dt="2023-03-20T06:18:29.379" v="174" actId="57"/>
          <ac:spMkLst>
            <pc:docMk/>
            <pc:sldMk cId="862359528" sldId="2147470607"/>
            <ac:spMk id="5" creationId="{074B08D6-B1C6-FE40-A713-8FACC028379E}"/>
          </ac:spMkLst>
        </pc:spChg>
        <pc:spChg chg="mod">
          <ac:chgData name="Nicky [Chillibreeze]" userId="4ebbef8b-e4e3-4f1b-80ed-3ad49551b592" providerId="ADAL" clId="{2BC67C9B-F520-41CD-B5BC-834C6CA65191}" dt="2023-03-20T06:20:22.374" v="184" actId="1076"/>
          <ac:spMkLst>
            <pc:docMk/>
            <pc:sldMk cId="862359528" sldId="2147470607"/>
            <ac:spMk id="6" creationId="{AB7CD6D7-8308-1AC5-DF76-7D982E0BEE73}"/>
          </ac:spMkLst>
        </pc:spChg>
        <pc:spChg chg="del mod">
          <ac:chgData name="Nicky [Chillibreeze]" userId="4ebbef8b-e4e3-4f1b-80ed-3ad49551b592" providerId="ADAL" clId="{2BC67C9B-F520-41CD-B5BC-834C6CA65191}" dt="2023-03-20T05:48:06.628" v="15" actId="478"/>
          <ac:spMkLst>
            <pc:docMk/>
            <pc:sldMk cId="862359528" sldId="2147470607"/>
            <ac:spMk id="7" creationId="{470A406C-D998-C4F2-A067-D01D9857B626}"/>
          </ac:spMkLst>
        </pc:spChg>
        <pc:spChg chg="add del mod">
          <ac:chgData name="Nicky [Chillibreeze]" userId="4ebbef8b-e4e3-4f1b-80ed-3ad49551b592" providerId="ADAL" clId="{2BC67C9B-F520-41CD-B5BC-834C6CA65191}" dt="2023-03-20T05:49:24.405" v="34" actId="478"/>
          <ac:spMkLst>
            <pc:docMk/>
            <pc:sldMk cId="862359528" sldId="2147470607"/>
            <ac:spMk id="10" creationId="{93ACB9F0-AD94-DDCC-782E-F12FDB9AEBD9}"/>
          </ac:spMkLst>
        </pc:spChg>
        <pc:spChg chg="add del">
          <ac:chgData name="Nicky [Chillibreeze]" userId="4ebbef8b-e4e3-4f1b-80ed-3ad49551b592" providerId="ADAL" clId="{2BC67C9B-F520-41CD-B5BC-834C6CA65191}" dt="2023-03-20T05:47:58.504" v="13" actId="478"/>
          <ac:spMkLst>
            <pc:docMk/>
            <pc:sldMk cId="862359528" sldId="2147470607"/>
            <ac:spMk id="19" creationId="{6565B61A-90BC-804F-4119-EFB77AFE7FF7}"/>
          </ac:spMkLst>
        </pc:spChg>
        <pc:spChg chg="add del">
          <ac:chgData name="Nicky [Chillibreeze]" userId="4ebbef8b-e4e3-4f1b-80ed-3ad49551b592" providerId="ADAL" clId="{2BC67C9B-F520-41CD-B5BC-834C6CA65191}" dt="2023-03-20T05:48:03.767" v="14" actId="478"/>
          <ac:spMkLst>
            <pc:docMk/>
            <pc:sldMk cId="862359528" sldId="2147470607"/>
            <ac:spMk id="23" creationId="{7C71B193-EA8D-E16C-5A96-54832E3E169A}"/>
          </ac:spMkLst>
        </pc:spChg>
        <pc:spChg chg="add del">
          <ac:chgData name="Nicky [Chillibreeze]" userId="4ebbef8b-e4e3-4f1b-80ed-3ad49551b592" providerId="ADAL" clId="{2BC67C9B-F520-41CD-B5BC-834C6CA65191}" dt="2023-03-20T05:48:03.767" v="14" actId="478"/>
          <ac:spMkLst>
            <pc:docMk/>
            <pc:sldMk cId="862359528" sldId="2147470607"/>
            <ac:spMk id="24" creationId="{1D98C790-975E-858C-D514-778068A1A046}"/>
          </ac:spMkLst>
        </pc:spChg>
        <pc:spChg chg="add del">
          <ac:chgData name="Nicky [Chillibreeze]" userId="4ebbef8b-e4e3-4f1b-80ed-3ad49551b592" providerId="ADAL" clId="{2BC67C9B-F520-41CD-B5BC-834C6CA65191}" dt="2023-03-20T05:48:03.767" v="14" actId="478"/>
          <ac:spMkLst>
            <pc:docMk/>
            <pc:sldMk cId="862359528" sldId="2147470607"/>
            <ac:spMk id="25" creationId="{9B102870-6CDD-F684-D70A-6A890A2E43C1}"/>
          </ac:spMkLst>
        </pc:spChg>
        <pc:spChg chg="add del mod">
          <ac:chgData name="Nicky [Chillibreeze]" userId="4ebbef8b-e4e3-4f1b-80ed-3ad49551b592" providerId="ADAL" clId="{2BC67C9B-F520-41CD-B5BC-834C6CA65191}" dt="2023-03-20T05:48:03.767" v="14" actId="478"/>
          <ac:spMkLst>
            <pc:docMk/>
            <pc:sldMk cId="862359528" sldId="2147470607"/>
            <ac:spMk id="26" creationId="{77A162AB-3FF8-C552-4010-A1A6DAF0BF4A}"/>
          </ac:spMkLst>
        </pc:spChg>
        <pc:graphicFrameChg chg="del mod">
          <ac:chgData name="Nicky [Chillibreeze]" userId="4ebbef8b-e4e3-4f1b-80ed-3ad49551b592" providerId="ADAL" clId="{2BC67C9B-F520-41CD-B5BC-834C6CA65191}" dt="2023-03-20T05:48:06.628" v="15" actId="478"/>
          <ac:graphicFrameMkLst>
            <pc:docMk/>
            <pc:sldMk cId="862359528" sldId="2147470607"/>
            <ac:graphicFrameMk id="2" creationId="{0D4D6435-427D-5D0C-EEEB-CC2A0F52A443}"/>
          </ac:graphicFrameMkLst>
        </pc:graphicFrameChg>
        <pc:graphicFrameChg chg="add mod modGraphic">
          <ac:chgData name="Nicky [Chillibreeze]" userId="4ebbef8b-e4e3-4f1b-80ed-3ad49551b592" providerId="ADAL" clId="{2BC67C9B-F520-41CD-B5BC-834C6CA65191}" dt="2023-03-20T06:17:37.251" v="165" actId="207"/>
          <ac:graphicFrameMkLst>
            <pc:docMk/>
            <pc:sldMk cId="862359528" sldId="2147470607"/>
            <ac:graphicFrameMk id="8" creationId="{24684D9B-C703-5DCC-AD49-1B4A5F6FE301}"/>
          </ac:graphicFrameMkLst>
        </pc:graphicFrameChg>
        <pc:graphicFrameChg chg="add mod modGraphic">
          <ac:chgData name="Nicky [Chillibreeze]" userId="4ebbef8b-e4e3-4f1b-80ed-3ad49551b592" providerId="ADAL" clId="{2BC67C9B-F520-41CD-B5BC-834C6CA65191}" dt="2023-03-20T06:20:01.167" v="182" actId="20577"/>
          <ac:graphicFrameMkLst>
            <pc:docMk/>
            <pc:sldMk cId="862359528" sldId="2147470607"/>
            <ac:graphicFrameMk id="9" creationId="{06A9F82C-32AA-3F48-A632-2929A6215D9A}"/>
          </ac:graphicFrameMkLst>
        </pc:graphicFrameChg>
        <pc:graphicFrameChg chg="add del mod">
          <ac:chgData name="Nicky [Chillibreeze]" userId="4ebbef8b-e4e3-4f1b-80ed-3ad49551b592" providerId="ADAL" clId="{2BC67C9B-F520-41CD-B5BC-834C6CA65191}" dt="2023-03-20T06:02:47.769" v="144" actId="478"/>
          <ac:graphicFrameMkLst>
            <pc:docMk/>
            <pc:sldMk cId="862359528" sldId="2147470607"/>
            <ac:graphicFrameMk id="13" creationId="{223594DA-72E3-2211-A08C-40AEFE5014C9}"/>
          </ac:graphicFrameMkLst>
        </pc:graphicFrameChg>
        <pc:graphicFrameChg chg="add del mod">
          <ac:chgData name="Nicky [Chillibreeze]" userId="4ebbef8b-e4e3-4f1b-80ed-3ad49551b592" providerId="ADAL" clId="{2BC67C9B-F520-41CD-B5BC-834C6CA65191}" dt="2023-03-20T06:02:47.769" v="144" actId="478"/>
          <ac:graphicFrameMkLst>
            <pc:docMk/>
            <pc:sldMk cId="862359528" sldId="2147470607"/>
            <ac:graphicFrameMk id="14" creationId="{3A01B54C-3678-57DE-17EF-8C7CDA820418}"/>
          </ac:graphicFrameMkLst>
        </pc:graphicFrameChg>
        <pc:picChg chg="add del">
          <ac:chgData name="Nicky [Chillibreeze]" userId="4ebbef8b-e4e3-4f1b-80ed-3ad49551b592" providerId="ADAL" clId="{2BC67C9B-F520-41CD-B5BC-834C6CA65191}" dt="2023-03-20T05:48:03.767" v="14" actId="478"/>
          <ac:picMkLst>
            <pc:docMk/>
            <pc:sldMk cId="862359528" sldId="2147470607"/>
            <ac:picMk id="11" creationId="{052CE04D-0A78-1D7B-15A9-71B7A2E837EE}"/>
          </ac:picMkLst>
        </pc:picChg>
        <pc:picChg chg="add del mod">
          <ac:chgData name="Nicky [Chillibreeze]" userId="4ebbef8b-e4e3-4f1b-80ed-3ad49551b592" providerId="ADAL" clId="{2BC67C9B-F520-41CD-B5BC-834C6CA65191}" dt="2023-03-20T06:21:12.200" v="185" actId="21"/>
          <ac:picMkLst>
            <pc:docMk/>
            <pc:sldMk cId="862359528" sldId="2147470607"/>
            <ac:picMk id="12" creationId="{5B3C012C-9285-490D-1E70-94B39A129EF0}"/>
          </ac:picMkLst>
        </pc:picChg>
        <pc:picChg chg="mod">
          <ac:chgData name="Nicky [Chillibreeze]" userId="4ebbef8b-e4e3-4f1b-80ed-3ad49551b592" providerId="ADAL" clId="{2BC67C9B-F520-41CD-B5BC-834C6CA65191}" dt="2023-03-20T06:26:32.793" v="194" actId="14100"/>
          <ac:picMkLst>
            <pc:docMk/>
            <pc:sldMk cId="862359528" sldId="2147470607"/>
            <ac:picMk id="15" creationId="{E9964BAF-B99D-6ECB-762E-A2DF3D1A0734}"/>
          </ac:picMkLst>
        </pc:picChg>
        <pc:picChg chg="add del">
          <ac:chgData name="Nicky [Chillibreeze]" userId="4ebbef8b-e4e3-4f1b-80ed-3ad49551b592" providerId="ADAL" clId="{2BC67C9B-F520-41CD-B5BC-834C6CA65191}" dt="2023-03-20T05:48:03.767" v="14" actId="478"/>
          <ac:picMkLst>
            <pc:docMk/>
            <pc:sldMk cId="862359528" sldId="2147470607"/>
            <ac:picMk id="21" creationId="{9DD81AB5-AD89-23B3-6C8F-BDEE154CE587}"/>
          </ac:picMkLst>
        </pc:picChg>
        <pc:picChg chg="add del">
          <ac:chgData name="Nicky [Chillibreeze]" userId="4ebbef8b-e4e3-4f1b-80ed-3ad49551b592" providerId="ADAL" clId="{2BC67C9B-F520-41CD-B5BC-834C6CA65191}" dt="2023-03-20T05:48:03.767" v="14" actId="478"/>
          <ac:picMkLst>
            <pc:docMk/>
            <pc:sldMk cId="862359528" sldId="2147470607"/>
            <ac:picMk id="22" creationId="{F99A7EF2-A070-E574-CB1F-C595A311CEA8}"/>
          </ac:picMkLst>
        </pc:picChg>
      </pc:sldChg>
      <pc:sldChg chg="addSp delSp modSp mod">
        <pc:chgData name="Nicky [Chillibreeze]" userId="4ebbef8b-e4e3-4f1b-80ed-3ad49551b592" providerId="ADAL" clId="{2BC67C9B-F520-41CD-B5BC-834C6CA65191}" dt="2023-03-20T06:26:45.418" v="195" actId="1076"/>
        <pc:sldMkLst>
          <pc:docMk/>
          <pc:sldMk cId="3566587585" sldId="2147470609"/>
        </pc:sldMkLst>
        <pc:spChg chg="mod">
          <ac:chgData name="Nicky [Chillibreeze]" userId="4ebbef8b-e4e3-4f1b-80ed-3ad49551b592" providerId="ADAL" clId="{2BC67C9B-F520-41CD-B5BC-834C6CA65191}" dt="2023-03-20T06:06:37.442" v="160" actId="554"/>
          <ac:spMkLst>
            <pc:docMk/>
            <pc:sldMk cId="3566587585" sldId="2147470609"/>
            <ac:spMk id="4" creationId="{472F6C13-CA8D-DA4C-16F6-3A5FDC538F53}"/>
          </ac:spMkLst>
        </pc:spChg>
        <pc:spChg chg="add mod">
          <ac:chgData name="Nicky [Chillibreeze]" userId="4ebbef8b-e4e3-4f1b-80ed-3ad49551b592" providerId="ADAL" clId="{2BC67C9B-F520-41CD-B5BC-834C6CA65191}" dt="2023-03-20T06:18:08.359" v="172" actId="207"/>
          <ac:spMkLst>
            <pc:docMk/>
            <pc:sldMk cId="3566587585" sldId="2147470609"/>
            <ac:spMk id="9" creationId="{FADA95D5-9E78-A607-4BF2-D85614970E57}"/>
          </ac:spMkLst>
        </pc:spChg>
        <pc:spChg chg="add del mod">
          <ac:chgData name="Nicky [Chillibreeze]" userId="4ebbef8b-e4e3-4f1b-80ed-3ad49551b592" providerId="ADAL" clId="{2BC67C9B-F520-41CD-B5BC-834C6CA65191}" dt="2023-03-20T06:06:40.093" v="161" actId="478"/>
          <ac:spMkLst>
            <pc:docMk/>
            <pc:sldMk cId="3566587585" sldId="2147470609"/>
            <ac:spMk id="10" creationId="{5CF972E6-7789-1CE2-B6D0-936B81B16AAB}"/>
          </ac:spMkLst>
        </pc:spChg>
        <pc:spChg chg="del">
          <ac:chgData name="Nicky [Chillibreeze]" userId="4ebbef8b-e4e3-4f1b-80ed-3ad49551b592" providerId="ADAL" clId="{2BC67C9B-F520-41CD-B5BC-834C6CA65191}" dt="2023-03-20T05:55:57.452" v="68" actId="478"/>
          <ac:spMkLst>
            <pc:docMk/>
            <pc:sldMk cId="3566587585" sldId="2147470609"/>
            <ac:spMk id="15" creationId="{E94B5FCD-6C03-2FB4-3E63-CEF064324D61}"/>
          </ac:spMkLst>
        </pc:spChg>
        <pc:spChg chg="del">
          <ac:chgData name="Nicky [Chillibreeze]" userId="4ebbef8b-e4e3-4f1b-80ed-3ad49551b592" providerId="ADAL" clId="{2BC67C9B-F520-41CD-B5BC-834C6CA65191}" dt="2023-03-20T05:55:54.043" v="67" actId="478"/>
          <ac:spMkLst>
            <pc:docMk/>
            <pc:sldMk cId="3566587585" sldId="2147470609"/>
            <ac:spMk id="17" creationId="{348AF922-5C7D-E9D3-3189-C6C1FF4EF715}"/>
          </ac:spMkLst>
        </pc:spChg>
        <pc:graphicFrameChg chg="add mod modGraphic">
          <ac:chgData name="Nicky [Chillibreeze]" userId="4ebbef8b-e4e3-4f1b-80ed-3ad49551b592" providerId="ADAL" clId="{2BC67C9B-F520-41CD-B5BC-834C6CA65191}" dt="2023-03-20T06:06:08.895" v="153" actId="1076"/>
          <ac:graphicFrameMkLst>
            <pc:docMk/>
            <pc:sldMk cId="3566587585" sldId="2147470609"/>
            <ac:graphicFrameMk id="2" creationId="{92CE69C9-1611-A28A-FAE5-6B41A7093450}"/>
          </ac:graphicFrameMkLst>
        </pc:graphicFrameChg>
        <pc:graphicFrameChg chg="add mod modGraphic">
          <ac:chgData name="Nicky [Chillibreeze]" userId="4ebbef8b-e4e3-4f1b-80ed-3ad49551b592" providerId="ADAL" clId="{2BC67C9B-F520-41CD-B5BC-834C6CA65191}" dt="2023-03-20T06:06:50.884" v="163" actId="20577"/>
          <ac:graphicFrameMkLst>
            <pc:docMk/>
            <pc:sldMk cId="3566587585" sldId="2147470609"/>
            <ac:graphicFrameMk id="5" creationId="{0CCC9CDF-C915-18EF-2E53-5D1BF589637C}"/>
          </ac:graphicFrameMkLst>
        </pc:graphicFrameChg>
        <pc:graphicFrameChg chg="del mod modGraphic">
          <ac:chgData name="Nicky [Chillibreeze]" userId="4ebbef8b-e4e3-4f1b-80ed-3ad49551b592" providerId="ADAL" clId="{2BC67C9B-F520-41CD-B5BC-834C6CA65191}" dt="2023-03-20T05:58:16.774" v="111" actId="478"/>
          <ac:graphicFrameMkLst>
            <pc:docMk/>
            <pc:sldMk cId="3566587585" sldId="2147470609"/>
            <ac:graphicFrameMk id="6" creationId="{546FDF79-8CCD-A112-A1DC-B1C4A3EED894}"/>
          </ac:graphicFrameMkLst>
        </pc:graphicFrameChg>
        <pc:graphicFrameChg chg="del mod modGraphic">
          <ac:chgData name="Nicky [Chillibreeze]" userId="4ebbef8b-e4e3-4f1b-80ed-3ad49551b592" providerId="ADAL" clId="{2BC67C9B-F520-41CD-B5BC-834C6CA65191}" dt="2023-03-20T05:58:16.774" v="111" actId="478"/>
          <ac:graphicFrameMkLst>
            <pc:docMk/>
            <pc:sldMk cId="3566587585" sldId="2147470609"/>
            <ac:graphicFrameMk id="8" creationId="{410ED647-EF6A-6292-F4C1-698FE74FD96D}"/>
          </ac:graphicFrameMkLst>
        </pc:graphicFrameChg>
        <pc:picChg chg="add del mod">
          <ac:chgData name="Nicky [Chillibreeze]" userId="4ebbef8b-e4e3-4f1b-80ed-3ad49551b592" providerId="ADAL" clId="{2BC67C9B-F520-41CD-B5BC-834C6CA65191}" dt="2023-03-20T06:21:23.165" v="188" actId="21"/>
          <ac:picMkLst>
            <pc:docMk/>
            <pc:sldMk cId="3566587585" sldId="2147470609"/>
            <ac:picMk id="7" creationId="{FA69A1EF-B4A5-F434-332F-756D76932E7A}"/>
          </ac:picMkLst>
        </pc:picChg>
        <pc:picChg chg="mod">
          <ac:chgData name="Nicky [Chillibreeze]" userId="4ebbef8b-e4e3-4f1b-80ed-3ad49551b592" providerId="ADAL" clId="{2BC67C9B-F520-41CD-B5BC-834C6CA65191}" dt="2023-03-20T06:26:45.418" v="195" actId="1076"/>
          <ac:picMkLst>
            <pc:docMk/>
            <pc:sldMk cId="3566587585" sldId="2147470609"/>
            <ac:picMk id="11" creationId="{42578077-A80A-4B0B-03CE-6AE4FD0C5DB0}"/>
          </ac:picMkLst>
        </pc:picChg>
        <pc:picChg chg="del">
          <ac:chgData name="Nicky [Chillibreeze]" userId="4ebbef8b-e4e3-4f1b-80ed-3ad49551b592" providerId="ADAL" clId="{2BC67C9B-F520-41CD-B5BC-834C6CA65191}" dt="2023-03-20T05:55:54.043" v="67" actId="478"/>
          <ac:picMkLst>
            <pc:docMk/>
            <pc:sldMk cId="3566587585" sldId="2147470609"/>
            <ac:picMk id="12" creationId="{FEFAD46F-F1AE-6830-A299-CBDC03D6043B}"/>
          </ac:picMkLst>
        </pc:picChg>
        <pc:picChg chg="del">
          <ac:chgData name="Nicky [Chillibreeze]" userId="4ebbef8b-e4e3-4f1b-80ed-3ad49551b592" providerId="ADAL" clId="{2BC67C9B-F520-41CD-B5BC-834C6CA65191}" dt="2023-03-20T05:55:54.043" v="67" actId="478"/>
          <ac:picMkLst>
            <pc:docMk/>
            <pc:sldMk cId="3566587585" sldId="2147470609"/>
            <ac:picMk id="14" creationId="{44FE26F9-EED2-E3D8-374D-C48F57398DA3}"/>
          </ac:picMkLst>
        </pc:picChg>
      </pc:sldChg>
      <pc:sldChg chg="del">
        <pc:chgData name="Nicky [Chillibreeze]" userId="4ebbef8b-e4e3-4f1b-80ed-3ad49551b592" providerId="ADAL" clId="{2BC67C9B-F520-41CD-B5BC-834C6CA65191}" dt="2023-03-20T06:00:53.402" v="131" actId="47"/>
        <pc:sldMkLst>
          <pc:docMk/>
          <pc:sldMk cId="2214911310" sldId="2147470610"/>
        </pc:sldMkLst>
      </pc:sldChg>
    </pc:docChg>
  </pc:docChgLst>
  <pc:docChgLst>
    <pc:chgData name="Kristin Waldon (NAYAMODE INC.)" userId="S::v-krwaldon@microsoft.com::632a5f0f-42d6-4f55-862d-24da0f9a7410" providerId="AD" clId="Web-{76B8177E-ABDF-6E82-5E56-FB2D3697D41B}"/>
    <pc:docChg chg="modSld">
      <pc:chgData name="Kristin Waldon (NAYAMODE INC.)" userId="S::v-krwaldon@microsoft.com::632a5f0f-42d6-4f55-862d-24da0f9a7410" providerId="AD" clId="Web-{76B8177E-ABDF-6E82-5E56-FB2D3697D41B}" dt="2023-03-21T16:21:27.937" v="3" actId="20577"/>
      <pc:docMkLst>
        <pc:docMk/>
      </pc:docMkLst>
      <pc:sldChg chg="modSp">
        <pc:chgData name="Kristin Waldon (NAYAMODE INC.)" userId="S::v-krwaldon@microsoft.com::632a5f0f-42d6-4f55-862d-24da0f9a7410" providerId="AD" clId="Web-{76B8177E-ABDF-6E82-5E56-FB2D3697D41B}" dt="2023-03-21T16:21:27.937" v="3" actId="20577"/>
        <pc:sldMkLst>
          <pc:docMk/>
          <pc:sldMk cId="862359528" sldId="2147470607"/>
        </pc:sldMkLst>
        <pc:spChg chg="mod">
          <ac:chgData name="Kristin Waldon (NAYAMODE INC.)" userId="S::v-krwaldon@microsoft.com::632a5f0f-42d6-4f55-862d-24da0f9a7410" providerId="AD" clId="Web-{76B8177E-ABDF-6E82-5E56-FB2D3697D41B}" dt="2023-03-21T16:21:19.937" v="1" actId="20577"/>
          <ac:spMkLst>
            <pc:docMk/>
            <pc:sldMk cId="862359528" sldId="2147470607"/>
            <ac:spMk id="4" creationId="{472F6C13-CA8D-DA4C-16F6-3A5FDC538F53}"/>
          </ac:spMkLst>
        </pc:spChg>
        <pc:spChg chg="mod">
          <ac:chgData name="Kristin Waldon (NAYAMODE INC.)" userId="S::v-krwaldon@microsoft.com::632a5f0f-42d6-4f55-862d-24da0f9a7410" providerId="AD" clId="Web-{76B8177E-ABDF-6E82-5E56-FB2D3697D41B}" dt="2023-03-21T16:21:27.937" v="3" actId="20577"/>
          <ac:spMkLst>
            <pc:docMk/>
            <pc:sldMk cId="862359528" sldId="2147470607"/>
            <ac:spMk id="6" creationId="{AB7CD6D7-8308-1AC5-DF76-7D982E0BEE73}"/>
          </ac:spMkLst>
        </pc:spChg>
      </pc:sldChg>
    </pc:docChg>
  </pc:docChgLst>
  <pc:docChgLst>
    <pc:chgData name="Kristin Waldon" userId="632a5f0f-42d6-4f55-862d-24da0f9a7410" providerId="ADAL" clId="{1DD5E5CF-BEE3-4ABE-AAE7-EDC0C851B31F}"/>
    <pc:docChg chg="undo custSel modSld">
      <pc:chgData name="Kristin Waldon" userId="632a5f0f-42d6-4f55-862d-24da0f9a7410" providerId="ADAL" clId="{1DD5E5CF-BEE3-4ABE-AAE7-EDC0C851B31F}" dt="2023-03-22T00:23:24.567" v="46" actId="1076"/>
      <pc:docMkLst>
        <pc:docMk/>
      </pc:docMkLst>
      <pc:sldChg chg="modSp mod">
        <pc:chgData name="Kristin Waldon" userId="632a5f0f-42d6-4f55-862d-24da0f9a7410" providerId="ADAL" clId="{1DD5E5CF-BEE3-4ABE-AAE7-EDC0C851B31F}" dt="2023-03-22T00:22:24.493" v="38" actId="948"/>
        <pc:sldMkLst>
          <pc:docMk/>
          <pc:sldMk cId="862359528" sldId="2147470607"/>
        </pc:sldMkLst>
        <pc:spChg chg="mod">
          <ac:chgData name="Kristin Waldon" userId="632a5f0f-42d6-4f55-862d-24da0f9a7410" providerId="ADAL" clId="{1DD5E5CF-BEE3-4ABE-AAE7-EDC0C851B31F}" dt="2023-03-22T00:21:19.376" v="32" actId="20577"/>
          <ac:spMkLst>
            <pc:docMk/>
            <pc:sldMk cId="862359528" sldId="2147470607"/>
            <ac:spMk id="4" creationId="{472F6C13-CA8D-DA4C-16F6-3A5FDC538F53}"/>
          </ac:spMkLst>
        </pc:spChg>
        <pc:spChg chg="mod">
          <ac:chgData name="Kristin Waldon" userId="632a5f0f-42d6-4f55-862d-24da0f9a7410" providerId="ADAL" clId="{1DD5E5CF-BEE3-4ABE-AAE7-EDC0C851B31F}" dt="2023-03-22T00:21:39.628" v="34" actId="948"/>
          <ac:spMkLst>
            <pc:docMk/>
            <pc:sldMk cId="862359528" sldId="2147470607"/>
            <ac:spMk id="5" creationId="{074B08D6-B1C6-FE40-A713-8FACC028379E}"/>
          </ac:spMkLst>
        </pc:spChg>
        <pc:graphicFrameChg chg="modGraphic">
          <ac:chgData name="Kristin Waldon" userId="632a5f0f-42d6-4f55-862d-24da0f9a7410" providerId="ADAL" clId="{1DD5E5CF-BEE3-4ABE-AAE7-EDC0C851B31F}" dt="2023-03-22T00:22:24.493" v="38" actId="948"/>
          <ac:graphicFrameMkLst>
            <pc:docMk/>
            <pc:sldMk cId="862359528" sldId="2147470607"/>
            <ac:graphicFrameMk id="8" creationId="{24684D9B-C703-5DCC-AD49-1B4A5F6FE301}"/>
          </ac:graphicFrameMkLst>
        </pc:graphicFrameChg>
        <pc:graphicFrameChg chg="modGraphic">
          <ac:chgData name="Kristin Waldon" userId="632a5f0f-42d6-4f55-862d-24da0f9a7410" providerId="ADAL" clId="{1DD5E5CF-BEE3-4ABE-AAE7-EDC0C851B31F}" dt="2023-03-22T00:22:06.109" v="36" actId="948"/>
          <ac:graphicFrameMkLst>
            <pc:docMk/>
            <pc:sldMk cId="862359528" sldId="2147470607"/>
            <ac:graphicFrameMk id="9" creationId="{06A9F82C-32AA-3F48-A632-2929A6215D9A}"/>
          </ac:graphicFrameMkLst>
        </pc:graphicFrameChg>
        <pc:picChg chg="mod">
          <ac:chgData name="Kristin Waldon" userId="632a5f0f-42d6-4f55-862d-24da0f9a7410" providerId="ADAL" clId="{1DD5E5CF-BEE3-4ABE-AAE7-EDC0C851B31F}" dt="2023-03-22T00:21:07.140" v="31" actId="1076"/>
          <ac:picMkLst>
            <pc:docMk/>
            <pc:sldMk cId="862359528" sldId="2147470607"/>
            <ac:picMk id="20" creationId="{7F3B2AB5-9B02-361E-8C8E-F6AC172B1311}"/>
          </ac:picMkLst>
        </pc:picChg>
      </pc:sldChg>
      <pc:sldChg chg="modSp mod">
        <pc:chgData name="Kristin Waldon" userId="632a5f0f-42d6-4f55-862d-24da0f9a7410" providerId="ADAL" clId="{1DD5E5CF-BEE3-4ABE-AAE7-EDC0C851B31F}" dt="2023-03-22T00:23:24.567" v="46" actId="1076"/>
        <pc:sldMkLst>
          <pc:docMk/>
          <pc:sldMk cId="3566587585" sldId="2147470609"/>
        </pc:sldMkLst>
        <pc:spChg chg="mod">
          <ac:chgData name="Kristin Waldon" userId="632a5f0f-42d6-4f55-862d-24da0f9a7410" providerId="ADAL" clId="{1DD5E5CF-BEE3-4ABE-AAE7-EDC0C851B31F}" dt="2023-03-22T00:23:24.567" v="46" actId="1076"/>
          <ac:spMkLst>
            <pc:docMk/>
            <pc:sldMk cId="3566587585" sldId="2147470609"/>
            <ac:spMk id="9" creationId="{FADA95D5-9E78-A607-4BF2-D85614970E57}"/>
          </ac:spMkLst>
        </pc:spChg>
        <pc:graphicFrameChg chg="modGraphic">
          <ac:chgData name="Kristin Waldon" userId="632a5f0f-42d6-4f55-862d-24da0f9a7410" providerId="ADAL" clId="{1DD5E5CF-BEE3-4ABE-AAE7-EDC0C851B31F}" dt="2023-03-22T00:23:13.516" v="44" actId="14100"/>
          <ac:graphicFrameMkLst>
            <pc:docMk/>
            <pc:sldMk cId="3566587585" sldId="2147470609"/>
            <ac:graphicFrameMk id="2" creationId="{92CE69C9-1611-A28A-FAE5-6B41A7093450}"/>
          </ac:graphicFrameMkLst>
        </pc:graphicFrameChg>
        <pc:graphicFrameChg chg="modGraphic">
          <ac:chgData name="Kristin Waldon" userId="632a5f0f-42d6-4f55-862d-24da0f9a7410" providerId="ADAL" clId="{1DD5E5CF-BEE3-4ABE-AAE7-EDC0C851B31F}" dt="2023-03-22T00:22:46.063" v="40" actId="948"/>
          <ac:graphicFrameMkLst>
            <pc:docMk/>
            <pc:sldMk cId="3566587585" sldId="2147470609"/>
            <ac:graphicFrameMk id="5" creationId="{0CCC9CDF-C915-18EF-2E53-5D1BF589637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27A8B-9606-4305-9E3C-8F7263E05545}" type="datetimeFigureOut">
              <a:rPr lang="en-CA" smtClean="0"/>
              <a:t>2023-03-21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BB24E-F029-4CBC-BAA3-1E6F177D8D84}" type="slidenum">
              <a:rPr lang="en-CA" smtClean="0"/>
              <a:t>‹#›</a:t>
            </a:fld>
            <a:endParaRPr lang="en-CA"/>
          </a:p>
        </p:txBody>
      </p:sp>
    </p:spTree>
    <p:extLst>
      <p:ext uri="{BB962C8B-B14F-4D97-AF65-F5344CB8AC3E}">
        <p14:creationId xmlns:p14="http://schemas.microsoft.com/office/powerpoint/2010/main" val="335170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8BB24E-F029-4CBC-BAA3-1E6F177D8D84}" type="slidenum">
              <a:rPr lang="en-CA" smtClean="0"/>
              <a:t>2</a:t>
            </a:fld>
            <a:endParaRPr lang="en-CA"/>
          </a:p>
        </p:txBody>
      </p:sp>
    </p:spTree>
    <p:extLst>
      <p:ext uri="{BB962C8B-B14F-4D97-AF65-F5344CB8AC3E}">
        <p14:creationId xmlns:p14="http://schemas.microsoft.com/office/powerpoint/2010/main" val="2842192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hero image">
    <p:bg bwMode="gray">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241114"/>
            <a:ext cx="4305852" cy="1292662"/>
          </a:xfrm>
          <a:noFill/>
        </p:spPr>
        <p:txBody>
          <a:bodyPr wrap="square" lIns="0" tIns="0" rIns="0" bIns="0" anchor="b" anchorCtr="0">
            <a:spAutoFit/>
          </a:bodyPr>
          <a:lstStyle>
            <a:lvl1pPr>
              <a:defRPr sz="4200" spc="-50" baseline="0">
                <a:solidFill>
                  <a:srgbClr val="505050"/>
                </a:solidFill>
                <a:latin typeface="+mj-lt"/>
                <a:cs typeface="Segoe UI" panose="020B0502040204020203" pitchFamily="34" charset="0"/>
              </a:defRPr>
            </a:lvl1pPr>
          </a:lstStyle>
          <a:p>
            <a:r>
              <a:rPr lang="en-US"/>
              <a:t>Event name or presentation title</a:t>
            </a:r>
          </a:p>
        </p:txBody>
      </p:sp>
      <p:sp>
        <p:nvSpPr>
          <p:cNvPr id="5" name="Text Placeholder 4"/>
          <p:cNvSpPr>
            <a:spLocks noGrp="1"/>
          </p:cNvSpPr>
          <p:nvPr>
            <p:ph type="body" sz="quarter" idx="12" hasCustomPrompt="1"/>
          </p:nvPr>
        </p:nvSpPr>
        <p:spPr>
          <a:xfrm>
            <a:off x="584200" y="3962400"/>
            <a:ext cx="4305852" cy="246221"/>
          </a:xfrm>
          <a:noFill/>
        </p:spPr>
        <p:txBody>
          <a:bodyPr wrap="square" lIns="0" tIns="0" rIns="0" bIns="0">
            <a:spAutoFit/>
          </a:bodyPr>
          <a:lstStyle>
            <a:lvl1pPr marL="0" indent="0">
              <a:spcBef>
                <a:spcPts val="0"/>
              </a:spcBef>
              <a:buNone/>
              <a:defRPr sz="1600" spc="0" baseline="0">
                <a:solidFill>
                  <a:srgbClr val="505050"/>
                </a:solidFill>
                <a:latin typeface="+mn-lt"/>
                <a:cs typeface="Segoe UI" panose="020B0502040204020203" pitchFamily="34" charset="0"/>
              </a:defRPr>
            </a:lvl1pPr>
          </a:lstStyle>
          <a:p>
            <a:pPr lvl="0"/>
            <a:r>
              <a:rPr lang="en-US"/>
              <a:t>Speaker name or subtitle text</a:t>
            </a:r>
          </a:p>
        </p:txBody>
      </p:sp>
      <p:grpSp>
        <p:nvGrpSpPr>
          <p:cNvPr id="7" name="Picture 6">
            <a:extLst>
              <a:ext uri="{FF2B5EF4-FFF2-40B4-BE49-F238E27FC236}">
                <a16:creationId xmlns:a16="http://schemas.microsoft.com/office/drawing/2014/main" id="{F6738D2C-14B7-4F2B-8066-6B29A3D52F2D}"/>
              </a:ext>
            </a:extLst>
          </p:cNvPr>
          <p:cNvGrpSpPr/>
          <p:nvPr userDrawn="1"/>
        </p:nvGrpSpPr>
        <p:grpSpPr bwMode="black">
          <a:xfrm>
            <a:off x="584200" y="586699"/>
            <a:ext cx="2806206" cy="288638"/>
            <a:chOff x="584200" y="586699"/>
            <a:chExt cx="2806206" cy="288638"/>
          </a:xfrm>
        </p:grpSpPr>
        <p:sp>
          <p:nvSpPr>
            <p:cNvPr id="8" name="Freeform: Shape 7">
              <a:extLst>
                <a:ext uri="{FF2B5EF4-FFF2-40B4-BE49-F238E27FC236}">
                  <a16:creationId xmlns:a16="http://schemas.microsoft.com/office/drawing/2014/main" id="{181240D5-35E9-4E7B-B39B-4162AB88B5AE}"/>
                </a:ext>
              </a:extLst>
            </p:cNvPr>
            <p:cNvSpPr/>
            <p:nvPr/>
          </p:nvSpPr>
          <p:spPr bwMode="black">
            <a:xfrm>
              <a:off x="961835" y="636123"/>
              <a:ext cx="1822831" cy="187021"/>
            </a:xfrm>
            <a:custGeom>
              <a:avLst/>
              <a:gdLst>
                <a:gd name="connsiteX0" fmla="*/ 187615 w 1822831"/>
                <a:gd name="connsiteY0" fmla="*/ 183858 h 187021"/>
                <a:gd name="connsiteX1" fmla="*/ 159152 w 1822831"/>
                <a:gd name="connsiteY1" fmla="*/ 183858 h 187021"/>
                <a:gd name="connsiteX2" fmla="*/ 159152 w 1822831"/>
                <a:gd name="connsiteY2" fmla="*/ 72753 h 187021"/>
                <a:gd name="connsiteX3" fmla="*/ 160756 w 1822831"/>
                <a:gd name="connsiteY3" fmla="*/ 39539 h 187021"/>
                <a:gd name="connsiteX4" fmla="*/ 160355 w 1822831"/>
                <a:gd name="connsiteY4" fmla="*/ 39539 h 187021"/>
                <a:gd name="connsiteX5" fmla="*/ 155544 w 1822831"/>
                <a:gd name="connsiteY5" fmla="*/ 55751 h 187021"/>
                <a:gd name="connsiteX6" fmla="*/ 103429 w 1822831"/>
                <a:gd name="connsiteY6" fmla="*/ 183858 h 187021"/>
                <a:gd name="connsiteX7" fmla="*/ 83384 w 1822831"/>
                <a:gd name="connsiteY7" fmla="*/ 183858 h 187021"/>
                <a:gd name="connsiteX8" fmla="*/ 31269 w 1822831"/>
                <a:gd name="connsiteY8" fmla="*/ 56541 h 187021"/>
                <a:gd name="connsiteX9" fmla="*/ 26459 w 1822831"/>
                <a:gd name="connsiteY9" fmla="*/ 39539 h 187021"/>
                <a:gd name="connsiteX10" fmla="*/ 26058 w 1822831"/>
                <a:gd name="connsiteY10" fmla="*/ 39539 h 187021"/>
                <a:gd name="connsiteX11" fmla="*/ 26859 w 1822831"/>
                <a:gd name="connsiteY11" fmla="*/ 73148 h 187021"/>
                <a:gd name="connsiteX12" fmla="*/ 26859 w 1822831"/>
                <a:gd name="connsiteY12" fmla="*/ 183858 h 187021"/>
                <a:gd name="connsiteX13" fmla="*/ 0 w 1822831"/>
                <a:gd name="connsiteY13" fmla="*/ 183858 h 187021"/>
                <a:gd name="connsiteX14" fmla="*/ 0 w 1822831"/>
                <a:gd name="connsiteY14" fmla="*/ 12257 h 187021"/>
                <a:gd name="connsiteX15" fmla="*/ 40490 w 1822831"/>
                <a:gd name="connsiteY15" fmla="*/ 12257 h 187021"/>
                <a:gd name="connsiteX16" fmla="*/ 86191 w 1822831"/>
                <a:gd name="connsiteY16" fmla="*/ 126526 h 187021"/>
                <a:gd name="connsiteX17" fmla="*/ 93006 w 1822831"/>
                <a:gd name="connsiteY17" fmla="*/ 146296 h 187021"/>
                <a:gd name="connsiteX18" fmla="*/ 93807 w 1822831"/>
                <a:gd name="connsiteY18" fmla="*/ 146296 h 187021"/>
                <a:gd name="connsiteX19" fmla="*/ 101023 w 1822831"/>
                <a:gd name="connsiteY19" fmla="*/ 126131 h 187021"/>
                <a:gd name="connsiteX20" fmla="*/ 147526 w 1822831"/>
                <a:gd name="connsiteY20" fmla="*/ 12257 h 187021"/>
                <a:gd name="connsiteX21" fmla="*/ 186813 w 1822831"/>
                <a:gd name="connsiteY21" fmla="*/ 12257 h 187021"/>
                <a:gd name="connsiteX22" fmla="*/ 186813 w 1822831"/>
                <a:gd name="connsiteY22" fmla="*/ 183858 h 187021"/>
                <a:gd name="connsiteX23" fmla="*/ 232113 w 1822831"/>
                <a:gd name="connsiteY23" fmla="*/ 39539 h 187021"/>
                <a:gd name="connsiteX24" fmla="*/ 220488 w 1822831"/>
                <a:gd name="connsiteY24" fmla="*/ 35190 h 187021"/>
                <a:gd name="connsiteX25" fmla="*/ 215677 w 1822831"/>
                <a:gd name="connsiteY25" fmla="*/ 24119 h 187021"/>
                <a:gd name="connsiteX26" fmla="*/ 220488 w 1822831"/>
                <a:gd name="connsiteY26" fmla="*/ 12653 h 187021"/>
                <a:gd name="connsiteX27" fmla="*/ 232113 w 1822831"/>
                <a:gd name="connsiteY27" fmla="*/ 8303 h 187021"/>
                <a:gd name="connsiteX28" fmla="*/ 244140 w 1822831"/>
                <a:gd name="connsiteY28" fmla="*/ 12653 h 187021"/>
                <a:gd name="connsiteX29" fmla="*/ 248951 w 1822831"/>
                <a:gd name="connsiteY29" fmla="*/ 24119 h 187021"/>
                <a:gd name="connsiteX30" fmla="*/ 244140 w 1822831"/>
                <a:gd name="connsiteY30" fmla="*/ 35190 h 187021"/>
                <a:gd name="connsiteX31" fmla="*/ 232113 w 1822831"/>
                <a:gd name="connsiteY31" fmla="*/ 39539 h 187021"/>
                <a:gd name="connsiteX32" fmla="*/ 246144 w 1822831"/>
                <a:gd name="connsiteY32" fmla="*/ 183858 h 187021"/>
                <a:gd name="connsiteX33" fmla="*/ 218082 w 1822831"/>
                <a:gd name="connsiteY33" fmla="*/ 183858 h 187021"/>
                <a:gd name="connsiteX34" fmla="*/ 218082 w 1822831"/>
                <a:gd name="connsiteY34" fmla="*/ 61286 h 187021"/>
                <a:gd name="connsiteX35" fmla="*/ 246144 w 1822831"/>
                <a:gd name="connsiteY35" fmla="*/ 61286 h 187021"/>
                <a:gd name="connsiteX36" fmla="*/ 246144 w 1822831"/>
                <a:gd name="connsiteY36" fmla="*/ 183858 h 187021"/>
                <a:gd name="connsiteX37" fmla="*/ 362802 w 1822831"/>
                <a:gd name="connsiteY37" fmla="*/ 178323 h 187021"/>
                <a:gd name="connsiteX38" fmla="*/ 327524 w 1822831"/>
                <a:gd name="connsiteY38" fmla="*/ 187022 h 187021"/>
                <a:gd name="connsiteX39" fmla="*/ 283026 w 1822831"/>
                <a:gd name="connsiteY39" fmla="*/ 170020 h 187021"/>
                <a:gd name="connsiteX40" fmla="*/ 266189 w 1822831"/>
                <a:gd name="connsiteY40" fmla="*/ 125735 h 187021"/>
                <a:gd name="connsiteX41" fmla="*/ 284629 w 1822831"/>
                <a:gd name="connsiteY41" fmla="*/ 77102 h 187021"/>
                <a:gd name="connsiteX42" fmla="*/ 333538 w 1822831"/>
                <a:gd name="connsiteY42" fmla="*/ 58914 h 187021"/>
                <a:gd name="connsiteX43" fmla="*/ 363604 w 1822831"/>
                <a:gd name="connsiteY43" fmla="*/ 64845 h 187021"/>
                <a:gd name="connsiteX44" fmla="*/ 363604 w 1822831"/>
                <a:gd name="connsiteY44" fmla="*/ 90545 h 187021"/>
                <a:gd name="connsiteX45" fmla="*/ 335943 w 1822831"/>
                <a:gd name="connsiteY45" fmla="*/ 81056 h 187021"/>
                <a:gd name="connsiteX46" fmla="*/ 306678 w 1822831"/>
                <a:gd name="connsiteY46" fmla="*/ 92918 h 187021"/>
                <a:gd name="connsiteX47" fmla="*/ 295053 w 1822831"/>
                <a:gd name="connsiteY47" fmla="*/ 124154 h 187021"/>
                <a:gd name="connsiteX48" fmla="*/ 305876 w 1822831"/>
                <a:gd name="connsiteY48" fmla="*/ 154204 h 187021"/>
                <a:gd name="connsiteX49" fmla="*/ 334740 w 1822831"/>
                <a:gd name="connsiteY49" fmla="*/ 165275 h 187021"/>
                <a:gd name="connsiteX50" fmla="*/ 363203 w 1822831"/>
                <a:gd name="connsiteY50" fmla="*/ 154599 h 187021"/>
                <a:gd name="connsiteX51" fmla="*/ 362802 w 1822831"/>
                <a:gd name="connsiteY51" fmla="*/ 178323 h 187021"/>
                <a:gd name="connsiteX52" fmla="*/ 362802 w 1822831"/>
                <a:gd name="connsiteY52" fmla="*/ 178323 h 187021"/>
                <a:gd name="connsiteX53" fmla="*/ 457412 w 1822831"/>
                <a:gd name="connsiteY53" fmla="*/ 87778 h 187021"/>
                <a:gd name="connsiteX54" fmla="*/ 442579 w 1822831"/>
                <a:gd name="connsiteY54" fmla="*/ 83824 h 187021"/>
                <a:gd name="connsiteX55" fmla="*/ 421733 w 1822831"/>
                <a:gd name="connsiteY55" fmla="*/ 94895 h 187021"/>
                <a:gd name="connsiteX56" fmla="*/ 413314 w 1822831"/>
                <a:gd name="connsiteY56" fmla="*/ 125340 h 187021"/>
                <a:gd name="connsiteX57" fmla="*/ 413314 w 1822831"/>
                <a:gd name="connsiteY57" fmla="*/ 183858 h 187021"/>
                <a:gd name="connsiteX58" fmla="*/ 385252 w 1822831"/>
                <a:gd name="connsiteY58" fmla="*/ 183858 h 187021"/>
                <a:gd name="connsiteX59" fmla="*/ 385252 w 1822831"/>
                <a:gd name="connsiteY59" fmla="*/ 61286 h 187021"/>
                <a:gd name="connsiteX60" fmla="*/ 413314 w 1822831"/>
                <a:gd name="connsiteY60" fmla="*/ 61286 h 187021"/>
                <a:gd name="connsiteX61" fmla="*/ 413314 w 1822831"/>
                <a:gd name="connsiteY61" fmla="*/ 86591 h 187021"/>
                <a:gd name="connsiteX62" fmla="*/ 413715 w 1822831"/>
                <a:gd name="connsiteY62" fmla="*/ 86591 h 187021"/>
                <a:gd name="connsiteX63" fmla="*/ 426543 w 1822831"/>
                <a:gd name="connsiteY63" fmla="*/ 66426 h 187021"/>
                <a:gd name="connsiteX64" fmla="*/ 445786 w 1822831"/>
                <a:gd name="connsiteY64" fmla="*/ 59309 h 187021"/>
                <a:gd name="connsiteX65" fmla="*/ 457412 w 1822831"/>
                <a:gd name="connsiteY65" fmla="*/ 61682 h 187021"/>
                <a:gd name="connsiteX66" fmla="*/ 457412 w 1822831"/>
                <a:gd name="connsiteY66" fmla="*/ 87778 h 187021"/>
                <a:gd name="connsiteX67" fmla="*/ 457412 w 1822831"/>
                <a:gd name="connsiteY67" fmla="*/ 87778 h 187021"/>
                <a:gd name="connsiteX68" fmla="*/ 521153 w 1822831"/>
                <a:gd name="connsiteY68" fmla="*/ 186626 h 187021"/>
                <a:gd name="connsiteX69" fmla="*/ 475051 w 1822831"/>
                <a:gd name="connsiteY69" fmla="*/ 169624 h 187021"/>
                <a:gd name="connsiteX70" fmla="*/ 457812 w 1822831"/>
                <a:gd name="connsiteY70" fmla="*/ 124154 h 187021"/>
                <a:gd name="connsiteX71" fmla="*/ 475852 w 1822831"/>
                <a:gd name="connsiteY71" fmla="*/ 75916 h 187021"/>
                <a:gd name="connsiteX72" fmla="*/ 523959 w 1822831"/>
                <a:gd name="connsiteY72" fmla="*/ 58518 h 187021"/>
                <a:gd name="connsiteX73" fmla="*/ 569259 w 1822831"/>
                <a:gd name="connsiteY73" fmla="*/ 75520 h 187021"/>
                <a:gd name="connsiteX74" fmla="*/ 585695 w 1822831"/>
                <a:gd name="connsiteY74" fmla="*/ 122177 h 187021"/>
                <a:gd name="connsiteX75" fmla="*/ 568056 w 1822831"/>
                <a:gd name="connsiteY75" fmla="*/ 169229 h 187021"/>
                <a:gd name="connsiteX76" fmla="*/ 521153 w 1822831"/>
                <a:gd name="connsiteY76" fmla="*/ 186626 h 187021"/>
                <a:gd name="connsiteX77" fmla="*/ 522355 w 1822831"/>
                <a:gd name="connsiteY77" fmla="*/ 80660 h 187021"/>
                <a:gd name="connsiteX78" fmla="*/ 496298 w 1822831"/>
                <a:gd name="connsiteY78" fmla="*/ 92127 h 187021"/>
                <a:gd name="connsiteX79" fmla="*/ 486676 w 1822831"/>
                <a:gd name="connsiteY79" fmla="*/ 123363 h 187021"/>
                <a:gd name="connsiteX80" fmla="*/ 496298 w 1822831"/>
                <a:gd name="connsiteY80" fmla="*/ 153808 h 187021"/>
                <a:gd name="connsiteX81" fmla="*/ 522355 w 1822831"/>
                <a:gd name="connsiteY81" fmla="*/ 164880 h 187021"/>
                <a:gd name="connsiteX82" fmla="*/ 548012 w 1822831"/>
                <a:gd name="connsiteY82" fmla="*/ 153808 h 187021"/>
                <a:gd name="connsiteX83" fmla="*/ 556832 w 1822831"/>
                <a:gd name="connsiteY83" fmla="*/ 122968 h 187021"/>
                <a:gd name="connsiteX84" fmla="*/ 548012 w 1822831"/>
                <a:gd name="connsiteY84" fmla="*/ 91732 h 187021"/>
                <a:gd name="connsiteX85" fmla="*/ 522355 w 1822831"/>
                <a:gd name="connsiteY85" fmla="*/ 80660 h 187021"/>
                <a:gd name="connsiteX86" fmla="*/ 597321 w 1822831"/>
                <a:gd name="connsiteY86" fmla="*/ 179905 h 187021"/>
                <a:gd name="connsiteX87" fmla="*/ 597321 w 1822831"/>
                <a:gd name="connsiteY87" fmla="*/ 154204 h 187021"/>
                <a:gd name="connsiteX88" fmla="*/ 632198 w 1822831"/>
                <a:gd name="connsiteY88" fmla="*/ 166066 h 187021"/>
                <a:gd name="connsiteX89" fmla="*/ 657855 w 1822831"/>
                <a:gd name="connsiteY89" fmla="*/ 151041 h 187021"/>
                <a:gd name="connsiteX90" fmla="*/ 655850 w 1822831"/>
                <a:gd name="connsiteY90" fmla="*/ 143924 h 187021"/>
                <a:gd name="connsiteX91" fmla="*/ 649837 w 1822831"/>
                <a:gd name="connsiteY91" fmla="*/ 138783 h 187021"/>
                <a:gd name="connsiteX92" fmla="*/ 641018 w 1822831"/>
                <a:gd name="connsiteY92" fmla="*/ 134830 h 187021"/>
                <a:gd name="connsiteX93" fmla="*/ 629793 w 1822831"/>
                <a:gd name="connsiteY93" fmla="*/ 130876 h 187021"/>
                <a:gd name="connsiteX94" fmla="*/ 616163 w 1822831"/>
                <a:gd name="connsiteY94" fmla="*/ 124549 h 187021"/>
                <a:gd name="connsiteX95" fmla="*/ 606141 w 1822831"/>
                <a:gd name="connsiteY95" fmla="*/ 117037 h 187021"/>
                <a:gd name="connsiteX96" fmla="*/ 600127 w 1822831"/>
                <a:gd name="connsiteY96" fmla="*/ 107547 h 187021"/>
                <a:gd name="connsiteX97" fmla="*/ 598123 w 1822831"/>
                <a:gd name="connsiteY97" fmla="*/ 94895 h 187021"/>
                <a:gd name="connsiteX98" fmla="*/ 602533 w 1822831"/>
                <a:gd name="connsiteY98" fmla="*/ 79079 h 187021"/>
                <a:gd name="connsiteX99" fmla="*/ 613757 w 1822831"/>
                <a:gd name="connsiteY99" fmla="*/ 67612 h 187021"/>
                <a:gd name="connsiteX100" fmla="*/ 630194 w 1822831"/>
                <a:gd name="connsiteY100" fmla="*/ 60495 h 187021"/>
                <a:gd name="connsiteX101" fmla="*/ 649035 w 1822831"/>
                <a:gd name="connsiteY101" fmla="*/ 58123 h 187021"/>
                <a:gd name="connsiteX102" fmla="*/ 679904 w 1822831"/>
                <a:gd name="connsiteY102" fmla="*/ 63263 h 187021"/>
                <a:gd name="connsiteX103" fmla="*/ 679904 w 1822831"/>
                <a:gd name="connsiteY103" fmla="*/ 87382 h 187021"/>
                <a:gd name="connsiteX104" fmla="*/ 649837 w 1822831"/>
                <a:gd name="connsiteY104" fmla="*/ 78684 h 187021"/>
                <a:gd name="connsiteX105" fmla="*/ 640216 w 1822831"/>
                <a:gd name="connsiteY105" fmla="*/ 79870 h 187021"/>
                <a:gd name="connsiteX106" fmla="*/ 633000 w 1822831"/>
                <a:gd name="connsiteY106" fmla="*/ 83033 h 187021"/>
                <a:gd name="connsiteX107" fmla="*/ 628189 w 1822831"/>
                <a:gd name="connsiteY107" fmla="*/ 87778 h 187021"/>
                <a:gd name="connsiteX108" fmla="*/ 626586 w 1822831"/>
                <a:gd name="connsiteY108" fmla="*/ 93709 h 187021"/>
                <a:gd name="connsiteX109" fmla="*/ 628189 w 1822831"/>
                <a:gd name="connsiteY109" fmla="*/ 100430 h 187021"/>
                <a:gd name="connsiteX110" fmla="*/ 633000 w 1822831"/>
                <a:gd name="connsiteY110" fmla="*/ 105175 h 187021"/>
                <a:gd name="connsiteX111" fmla="*/ 641018 w 1822831"/>
                <a:gd name="connsiteY111" fmla="*/ 109129 h 187021"/>
                <a:gd name="connsiteX112" fmla="*/ 651842 w 1822831"/>
                <a:gd name="connsiteY112" fmla="*/ 113083 h 187021"/>
                <a:gd name="connsiteX113" fmla="*/ 666274 w 1822831"/>
                <a:gd name="connsiteY113" fmla="*/ 119805 h 187021"/>
                <a:gd name="connsiteX114" fmla="*/ 677097 w 1822831"/>
                <a:gd name="connsiteY114" fmla="*/ 127317 h 187021"/>
                <a:gd name="connsiteX115" fmla="*/ 683912 w 1822831"/>
                <a:gd name="connsiteY115" fmla="*/ 137202 h 187021"/>
                <a:gd name="connsiteX116" fmla="*/ 686318 w 1822831"/>
                <a:gd name="connsiteY116" fmla="*/ 150250 h 187021"/>
                <a:gd name="connsiteX117" fmla="*/ 681908 w 1822831"/>
                <a:gd name="connsiteY117" fmla="*/ 166461 h 187021"/>
                <a:gd name="connsiteX118" fmla="*/ 670282 w 1822831"/>
                <a:gd name="connsiteY118" fmla="*/ 177928 h 187021"/>
                <a:gd name="connsiteX119" fmla="*/ 653445 w 1822831"/>
                <a:gd name="connsiteY119" fmla="*/ 184649 h 187021"/>
                <a:gd name="connsiteX120" fmla="*/ 633401 w 1822831"/>
                <a:gd name="connsiteY120" fmla="*/ 187022 h 187021"/>
                <a:gd name="connsiteX121" fmla="*/ 597321 w 1822831"/>
                <a:gd name="connsiteY121" fmla="*/ 179905 h 187021"/>
                <a:gd name="connsiteX122" fmla="*/ 597321 w 1822831"/>
                <a:gd name="connsiteY122" fmla="*/ 179905 h 187021"/>
                <a:gd name="connsiteX123" fmla="*/ 758077 w 1822831"/>
                <a:gd name="connsiteY123" fmla="*/ 186626 h 187021"/>
                <a:gd name="connsiteX124" fmla="*/ 711975 w 1822831"/>
                <a:gd name="connsiteY124" fmla="*/ 169624 h 187021"/>
                <a:gd name="connsiteX125" fmla="*/ 694736 w 1822831"/>
                <a:gd name="connsiteY125" fmla="*/ 124154 h 187021"/>
                <a:gd name="connsiteX126" fmla="*/ 712776 w 1822831"/>
                <a:gd name="connsiteY126" fmla="*/ 75916 h 187021"/>
                <a:gd name="connsiteX127" fmla="*/ 760883 w 1822831"/>
                <a:gd name="connsiteY127" fmla="*/ 58518 h 187021"/>
                <a:gd name="connsiteX128" fmla="*/ 806183 w 1822831"/>
                <a:gd name="connsiteY128" fmla="*/ 75520 h 187021"/>
                <a:gd name="connsiteX129" fmla="*/ 822619 w 1822831"/>
                <a:gd name="connsiteY129" fmla="*/ 122177 h 187021"/>
                <a:gd name="connsiteX130" fmla="*/ 804980 w 1822831"/>
                <a:gd name="connsiteY130" fmla="*/ 169229 h 187021"/>
                <a:gd name="connsiteX131" fmla="*/ 758077 w 1822831"/>
                <a:gd name="connsiteY131" fmla="*/ 186626 h 187021"/>
                <a:gd name="connsiteX132" fmla="*/ 759680 w 1822831"/>
                <a:gd name="connsiteY132" fmla="*/ 80660 h 187021"/>
                <a:gd name="connsiteX133" fmla="*/ 733623 w 1822831"/>
                <a:gd name="connsiteY133" fmla="*/ 92127 h 187021"/>
                <a:gd name="connsiteX134" fmla="*/ 724001 w 1822831"/>
                <a:gd name="connsiteY134" fmla="*/ 123363 h 187021"/>
                <a:gd name="connsiteX135" fmla="*/ 733623 w 1822831"/>
                <a:gd name="connsiteY135" fmla="*/ 153808 h 187021"/>
                <a:gd name="connsiteX136" fmla="*/ 759680 w 1822831"/>
                <a:gd name="connsiteY136" fmla="*/ 164880 h 187021"/>
                <a:gd name="connsiteX137" fmla="*/ 785337 w 1822831"/>
                <a:gd name="connsiteY137" fmla="*/ 153808 h 187021"/>
                <a:gd name="connsiteX138" fmla="*/ 794156 w 1822831"/>
                <a:gd name="connsiteY138" fmla="*/ 122968 h 187021"/>
                <a:gd name="connsiteX139" fmla="*/ 785337 w 1822831"/>
                <a:gd name="connsiteY139" fmla="*/ 91732 h 187021"/>
                <a:gd name="connsiteX140" fmla="*/ 759680 w 1822831"/>
                <a:gd name="connsiteY140" fmla="*/ 80660 h 187021"/>
                <a:gd name="connsiteX141" fmla="*/ 908409 w 1822831"/>
                <a:gd name="connsiteY141" fmla="*/ 24910 h 187021"/>
                <a:gd name="connsiteX142" fmla="*/ 895581 w 1822831"/>
                <a:gd name="connsiteY142" fmla="*/ 21747 h 187021"/>
                <a:gd name="connsiteX143" fmla="*/ 875135 w 1822831"/>
                <a:gd name="connsiteY143" fmla="*/ 44680 h 187021"/>
                <a:gd name="connsiteX144" fmla="*/ 875135 w 1822831"/>
                <a:gd name="connsiteY144" fmla="*/ 61286 h 187021"/>
                <a:gd name="connsiteX145" fmla="*/ 903999 w 1822831"/>
                <a:gd name="connsiteY145" fmla="*/ 61286 h 187021"/>
                <a:gd name="connsiteX146" fmla="*/ 903999 w 1822831"/>
                <a:gd name="connsiteY146" fmla="*/ 83033 h 187021"/>
                <a:gd name="connsiteX147" fmla="*/ 875135 w 1822831"/>
                <a:gd name="connsiteY147" fmla="*/ 83033 h 187021"/>
                <a:gd name="connsiteX148" fmla="*/ 875135 w 1822831"/>
                <a:gd name="connsiteY148" fmla="*/ 183858 h 187021"/>
                <a:gd name="connsiteX149" fmla="*/ 847073 w 1822831"/>
                <a:gd name="connsiteY149" fmla="*/ 183858 h 187021"/>
                <a:gd name="connsiteX150" fmla="*/ 847073 w 1822831"/>
                <a:gd name="connsiteY150" fmla="*/ 83033 h 187021"/>
                <a:gd name="connsiteX151" fmla="*/ 825826 w 1822831"/>
                <a:gd name="connsiteY151" fmla="*/ 83033 h 187021"/>
                <a:gd name="connsiteX152" fmla="*/ 825826 w 1822831"/>
                <a:gd name="connsiteY152" fmla="*/ 61286 h 187021"/>
                <a:gd name="connsiteX153" fmla="*/ 847073 w 1822831"/>
                <a:gd name="connsiteY153" fmla="*/ 61286 h 187021"/>
                <a:gd name="connsiteX154" fmla="*/ 847073 w 1822831"/>
                <a:gd name="connsiteY154" fmla="*/ 41516 h 187021"/>
                <a:gd name="connsiteX155" fmla="*/ 859902 w 1822831"/>
                <a:gd name="connsiteY155" fmla="*/ 11071 h 187021"/>
                <a:gd name="connsiteX156" fmla="*/ 891973 w 1822831"/>
                <a:gd name="connsiteY156" fmla="*/ 0 h 187021"/>
                <a:gd name="connsiteX157" fmla="*/ 908409 w 1822831"/>
                <a:gd name="connsiteY157" fmla="*/ 2372 h 187021"/>
                <a:gd name="connsiteX158" fmla="*/ 908409 w 1822831"/>
                <a:gd name="connsiteY158" fmla="*/ 24910 h 187021"/>
                <a:gd name="connsiteX159" fmla="*/ 980569 w 1822831"/>
                <a:gd name="connsiteY159" fmla="*/ 182672 h 187021"/>
                <a:gd name="connsiteX160" fmla="*/ 958921 w 1822831"/>
                <a:gd name="connsiteY160" fmla="*/ 186626 h 187021"/>
                <a:gd name="connsiteX161" fmla="*/ 922841 w 1822831"/>
                <a:gd name="connsiteY161" fmla="*/ 152227 h 187021"/>
                <a:gd name="connsiteX162" fmla="*/ 922841 w 1822831"/>
                <a:gd name="connsiteY162" fmla="*/ 83033 h 187021"/>
                <a:gd name="connsiteX163" fmla="*/ 901995 w 1822831"/>
                <a:gd name="connsiteY163" fmla="*/ 83033 h 187021"/>
                <a:gd name="connsiteX164" fmla="*/ 901995 w 1822831"/>
                <a:gd name="connsiteY164" fmla="*/ 61286 h 187021"/>
                <a:gd name="connsiteX165" fmla="*/ 922841 w 1822831"/>
                <a:gd name="connsiteY165" fmla="*/ 61286 h 187021"/>
                <a:gd name="connsiteX166" fmla="*/ 922841 w 1822831"/>
                <a:gd name="connsiteY166" fmla="*/ 32818 h 187021"/>
                <a:gd name="connsiteX167" fmla="*/ 950903 w 1822831"/>
                <a:gd name="connsiteY167" fmla="*/ 24910 h 187021"/>
                <a:gd name="connsiteX168" fmla="*/ 950903 w 1822831"/>
                <a:gd name="connsiteY168" fmla="*/ 61286 h 187021"/>
                <a:gd name="connsiteX169" fmla="*/ 980569 w 1822831"/>
                <a:gd name="connsiteY169" fmla="*/ 61286 h 187021"/>
                <a:gd name="connsiteX170" fmla="*/ 980569 w 1822831"/>
                <a:gd name="connsiteY170" fmla="*/ 83033 h 187021"/>
                <a:gd name="connsiteX171" fmla="*/ 950903 w 1822831"/>
                <a:gd name="connsiteY171" fmla="*/ 83033 h 187021"/>
                <a:gd name="connsiteX172" fmla="*/ 950903 w 1822831"/>
                <a:gd name="connsiteY172" fmla="*/ 144319 h 187021"/>
                <a:gd name="connsiteX173" fmla="*/ 954912 w 1822831"/>
                <a:gd name="connsiteY173" fmla="*/ 159739 h 187021"/>
                <a:gd name="connsiteX174" fmla="*/ 968141 w 1822831"/>
                <a:gd name="connsiteY174" fmla="*/ 164484 h 187021"/>
                <a:gd name="connsiteX175" fmla="*/ 980569 w 1822831"/>
                <a:gd name="connsiteY175" fmla="*/ 160530 h 187021"/>
                <a:gd name="connsiteX176" fmla="*/ 980569 w 1822831"/>
                <a:gd name="connsiteY176" fmla="*/ 182672 h 187021"/>
                <a:gd name="connsiteX177" fmla="*/ 980569 w 1822831"/>
                <a:gd name="connsiteY177" fmla="*/ 182672 h 187021"/>
                <a:gd name="connsiteX178" fmla="*/ 1045913 w 1822831"/>
                <a:gd name="connsiteY178" fmla="*/ 177137 h 187021"/>
                <a:gd name="connsiteX179" fmla="*/ 1045913 w 1822831"/>
                <a:gd name="connsiteY179" fmla="*/ 147878 h 187021"/>
                <a:gd name="connsiteX180" fmla="*/ 1055534 w 1822831"/>
                <a:gd name="connsiteY180" fmla="*/ 154204 h 187021"/>
                <a:gd name="connsiteX181" fmla="*/ 1067160 w 1822831"/>
                <a:gd name="connsiteY181" fmla="*/ 158949 h 187021"/>
                <a:gd name="connsiteX182" fmla="*/ 1079588 w 1822831"/>
                <a:gd name="connsiteY182" fmla="*/ 162112 h 187021"/>
                <a:gd name="connsiteX183" fmla="*/ 1090812 w 1822831"/>
                <a:gd name="connsiteY183" fmla="*/ 163298 h 187021"/>
                <a:gd name="connsiteX184" fmla="*/ 1118073 w 1822831"/>
                <a:gd name="connsiteY184" fmla="*/ 157367 h 187021"/>
                <a:gd name="connsiteX185" fmla="*/ 1126892 w 1822831"/>
                <a:gd name="connsiteY185" fmla="*/ 139970 h 187021"/>
                <a:gd name="connsiteX186" fmla="*/ 1124086 w 1822831"/>
                <a:gd name="connsiteY186" fmla="*/ 129294 h 187021"/>
                <a:gd name="connsiteX187" fmla="*/ 1115667 w 1822831"/>
                <a:gd name="connsiteY187" fmla="*/ 120991 h 187021"/>
                <a:gd name="connsiteX188" fmla="*/ 1103240 w 1822831"/>
                <a:gd name="connsiteY188" fmla="*/ 113874 h 187021"/>
                <a:gd name="connsiteX189" fmla="*/ 1087605 w 1822831"/>
                <a:gd name="connsiteY189" fmla="*/ 106757 h 187021"/>
                <a:gd name="connsiteX190" fmla="*/ 1071169 w 1822831"/>
                <a:gd name="connsiteY190" fmla="*/ 97267 h 187021"/>
                <a:gd name="connsiteX191" fmla="*/ 1057940 w 1822831"/>
                <a:gd name="connsiteY191" fmla="*/ 86591 h 187021"/>
                <a:gd name="connsiteX192" fmla="*/ 1049120 w 1822831"/>
                <a:gd name="connsiteY192" fmla="*/ 73543 h 187021"/>
                <a:gd name="connsiteX193" fmla="*/ 1045913 w 1822831"/>
                <a:gd name="connsiteY193" fmla="*/ 56541 h 187021"/>
                <a:gd name="connsiteX194" fmla="*/ 1051526 w 1822831"/>
                <a:gd name="connsiteY194" fmla="*/ 35586 h 187021"/>
                <a:gd name="connsiteX195" fmla="*/ 1065957 w 1822831"/>
                <a:gd name="connsiteY195" fmla="*/ 20956 h 187021"/>
                <a:gd name="connsiteX196" fmla="*/ 1086403 w 1822831"/>
                <a:gd name="connsiteY196" fmla="*/ 12257 h 187021"/>
                <a:gd name="connsiteX197" fmla="*/ 1110055 w 1822831"/>
                <a:gd name="connsiteY197" fmla="*/ 9489 h 187021"/>
                <a:gd name="connsiteX198" fmla="*/ 1149743 w 1822831"/>
                <a:gd name="connsiteY198" fmla="*/ 15420 h 187021"/>
                <a:gd name="connsiteX199" fmla="*/ 1149743 w 1822831"/>
                <a:gd name="connsiteY199" fmla="*/ 43493 h 187021"/>
                <a:gd name="connsiteX200" fmla="*/ 1111659 w 1822831"/>
                <a:gd name="connsiteY200" fmla="*/ 32818 h 187021"/>
                <a:gd name="connsiteX201" fmla="*/ 1098830 w 1822831"/>
                <a:gd name="connsiteY201" fmla="*/ 34004 h 187021"/>
                <a:gd name="connsiteX202" fmla="*/ 1087605 w 1822831"/>
                <a:gd name="connsiteY202" fmla="*/ 37958 h 187021"/>
                <a:gd name="connsiteX203" fmla="*/ 1079588 w 1822831"/>
                <a:gd name="connsiteY203" fmla="*/ 45075 h 187021"/>
                <a:gd name="connsiteX204" fmla="*/ 1076381 w 1822831"/>
                <a:gd name="connsiteY204" fmla="*/ 55355 h 187021"/>
                <a:gd name="connsiteX205" fmla="*/ 1078786 w 1822831"/>
                <a:gd name="connsiteY205" fmla="*/ 65240 h 187021"/>
                <a:gd name="connsiteX206" fmla="*/ 1086002 w 1822831"/>
                <a:gd name="connsiteY206" fmla="*/ 72753 h 187021"/>
                <a:gd name="connsiteX207" fmla="*/ 1097227 w 1822831"/>
                <a:gd name="connsiteY207" fmla="*/ 79474 h 187021"/>
                <a:gd name="connsiteX208" fmla="*/ 1112861 w 1822831"/>
                <a:gd name="connsiteY208" fmla="*/ 86591 h 187021"/>
                <a:gd name="connsiteX209" fmla="*/ 1130099 w 1822831"/>
                <a:gd name="connsiteY209" fmla="*/ 96476 h 187021"/>
                <a:gd name="connsiteX210" fmla="*/ 1144130 w 1822831"/>
                <a:gd name="connsiteY210" fmla="*/ 107943 h 187021"/>
                <a:gd name="connsiteX211" fmla="*/ 1153752 w 1822831"/>
                <a:gd name="connsiteY211" fmla="*/ 121782 h 187021"/>
                <a:gd name="connsiteX212" fmla="*/ 1157360 w 1822831"/>
                <a:gd name="connsiteY212" fmla="*/ 139179 h 187021"/>
                <a:gd name="connsiteX213" fmla="*/ 1152148 w 1822831"/>
                <a:gd name="connsiteY213" fmla="*/ 161321 h 187021"/>
                <a:gd name="connsiteX214" fmla="*/ 1137716 w 1822831"/>
                <a:gd name="connsiteY214" fmla="*/ 175951 h 187021"/>
                <a:gd name="connsiteX215" fmla="*/ 1116870 w 1822831"/>
                <a:gd name="connsiteY215" fmla="*/ 184254 h 187021"/>
                <a:gd name="connsiteX216" fmla="*/ 1092015 w 1822831"/>
                <a:gd name="connsiteY216" fmla="*/ 186626 h 187021"/>
                <a:gd name="connsiteX217" fmla="*/ 1081191 w 1822831"/>
                <a:gd name="connsiteY217" fmla="*/ 185835 h 187021"/>
                <a:gd name="connsiteX218" fmla="*/ 1067962 w 1822831"/>
                <a:gd name="connsiteY218" fmla="*/ 183858 h 187021"/>
                <a:gd name="connsiteX219" fmla="*/ 1055534 w 1822831"/>
                <a:gd name="connsiteY219" fmla="*/ 180695 h 187021"/>
                <a:gd name="connsiteX220" fmla="*/ 1045913 w 1822831"/>
                <a:gd name="connsiteY220" fmla="*/ 177137 h 187021"/>
                <a:gd name="connsiteX221" fmla="*/ 1045913 w 1822831"/>
                <a:gd name="connsiteY221" fmla="*/ 177137 h 187021"/>
                <a:gd name="connsiteX222" fmla="*/ 1285242 w 1822831"/>
                <a:gd name="connsiteY222" fmla="*/ 183858 h 187021"/>
                <a:gd name="connsiteX223" fmla="*/ 1257180 w 1822831"/>
                <a:gd name="connsiteY223" fmla="*/ 183858 h 187021"/>
                <a:gd name="connsiteX224" fmla="*/ 1257180 w 1822831"/>
                <a:gd name="connsiteY224" fmla="*/ 164484 h 187021"/>
                <a:gd name="connsiteX225" fmla="*/ 1256780 w 1822831"/>
                <a:gd name="connsiteY225" fmla="*/ 164484 h 187021"/>
                <a:gd name="connsiteX226" fmla="*/ 1218695 w 1822831"/>
                <a:gd name="connsiteY226" fmla="*/ 186626 h 187021"/>
                <a:gd name="connsiteX227" fmla="*/ 1174598 w 1822831"/>
                <a:gd name="connsiteY227" fmla="*/ 134434 h 187021"/>
                <a:gd name="connsiteX228" fmla="*/ 1174598 w 1822831"/>
                <a:gd name="connsiteY228" fmla="*/ 61286 h 187021"/>
                <a:gd name="connsiteX229" fmla="*/ 1202660 w 1822831"/>
                <a:gd name="connsiteY229" fmla="*/ 61286 h 187021"/>
                <a:gd name="connsiteX230" fmla="*/ 1202660 w 1822831"/>
                <a:gd name="connsiteY230" fmla="*/ 131666 h 187021"/>
                <a:gd name="connsiteX231" fmla="*/ 1228717 w 1822831"/>
                <a:gd name="connsiteY231" fmla="*/ 164880 h 187021"/>
                <a:gd name="connsiteX232" fmla="*/ 1249163 w 1822831"/>
                <a:gd name="connsiteY232" fmla="*/ 155785 h 187021"/>
                <a:gd name="connsiteX233" fmla="*/ 1257180 w 1822831"/>
                <a:gd name="connsiteY233" fmla="*/ 132062 h 187021"/>
                <a:gd name="connsiteX234" fmla="*/ 1257180 w 1822831"/>
                <a:gd name="connsiteY234" fmla="*/ 61286 h 187021"/>
                <a:gd name="connsiteX235" fmla="*/ 1285242 w 1822831"/>
                <a:gd name="connsiteY235" fmla="*/ 61286 h 187021"/>
                <a:gd name="connsiteX236" fmla="*/ 1285242 w 1822831"/>
                <a:gd name="connsiteY236" fmla="*/ 183858 h 187021"/>
                <a:gd name="connsiteX237" fmla="*/ 1385063 w 1822831"/>
                <a:gd name="connsiteY237" fmla="*/ 87778 h 187021"/>
                <a:gd name="connsiteX238" fmla="*/ 1370230 w 1822831"/>
                <a:gd name="connsiteY238" fmla="*/ 83824 h 187021"/>
                <a:gd name="connsiteX239" fmla="*/ 1349384 w 1822831"/>
                <a:gd name="connsiteY239" fmla="*/ 94895 h 187021"/>
                <a:gd name="connsiteX240" fmla="*/ 1340966 w 1822831"/>
                <a:gd name="connsiteY240" fmla="*/ 125340 h 187021"/>
                <a:gd name="connsiteX241" fmla="*/ 1340966 w 1822831"/>
                <a:gd name="connsiteY241" fmla="*/ 183858 h 187021"/>
                <a:gd name="connsiteX242" fmla="*/ 1312904 w 1822831"/>
                <a:gd name="connsiteY242" fmla="*/ 183858 h 187021"/>
                <a:gd name="connsiteX243" fmla="*/ 1312904 w 1822831"/>
                <a:gd name="connsiteY243" fmla="*/ 61286 h 187021"/>
                <a:gd name="connsiteX244" fmla="*/ 1340966 w 1822831"/>
                <a:gd name="connsiteY244" fmla="*/ 61286 h 187021"/>
                <a:gd name="connsiteX245" fmla="*/ 1340966 w 1822831"/>
                <a:gd name="connsiteY245" fmla="*/ 86591 h 187021"/>
                <a:gd name="connsiteX246" fmla="*/ 1341366 w 1822831"/>
                <a:gd name="connsiteY246" fmla="*/ 86591 h 187021"/>
                <a:gd name="connsiteX247" fmla="*/ 1354195 w 1822831"/>
                <a:gd name="connsiteY247" fmla="*/ 66426 h 187021"/>
                <a:gd name="connsiteX248" fmla="*/ 1373437 w 1822831"/>
                <a:gd name="connsiteY248" fmla="*/ 59309 h 187021"/>
                <a:gd name="connsiteX249" fmla="*/ 1385063 w 1822831"/>
                <a:gd name="connsiteY249" fmla="*/ 61682 h 187021"/>
                <a:gd name="connsiteX250" fmla="*/ 1385063 w 1822831"/>
                <a:gd name="connsiteY250" fmla="*/ 87778 h 187021"/>
                <a:gd name="connsiteX251" fmla="*/ 1385063 w 1822831"/>
                <a:gd name="connsiteY251" fmla="*/ 87778 h 187021"/>
                <a:gd name="connsiteX252" fmla="*/ 1475263 w 1822831"/>
                <a:gd name="connsiteY252" fmla="*/ 24910 h 187021"/>
                <a:gd name="connsiteX253" fmla="*/ 1462434 w 1822831"/>
                <a:gd name="connsiteY253" fmla="*/ 21747 h 187021"/>
                <a:gd name="connsiteX254" fmla="*/ 1441989 w 1822831"/>
                <a:gd name="connsiteY254" fmla="*/ 44680 h 187021"/>
                <a:gd name="connsiteX255" fmla="*/ 1441989 w 1822831"/>
                <a:gd name="connsiteY255" fmla="*/ 61286 h 187021"/>
                <a:gd name="connsiteX256" fmla="*/ 1470853 w 1822831"/>
                <a:gd name="connsiteY256" fmla="*/ 61286 h 187021"/>
                <a:gd name="connsiteX257" fmla="*/ 1470853 w 1822831"/>
                <a:gd name="connsiteY257" fmla="*/ 83033 h 187021"/>
                <a:gd name="connsiteX258" fmla="*/ 1441989 w 1822831"/>
                <a:gd name="connsiteY258" fmla="*/ 83033 h 187021"/>
                <a:gd name="connsiteX259" fmla="*/ 1441989 w 1822831"/>
                <a:gd name="connsiteY259" fmla="*/ 183858 h 187021"/>
                <a:gd name="connsiteX260" fmla="*/ 1413927 w 1822831"/>
                <a:gd name="connsiteY260" fmla="*/ 183858 h 187021"/>
                <a:gd name="connsiteX261" fmla="*/ 1413927 w 1822831"/>
                <a:gd name="connsiteY261" fmla="*/ 83033 h 187021"/>
                <a:gd name="connsiteX262" fmla="*/ 1392680 w 1822831"/>
                <a:gd name="connsiteY262" fmla="*/ 83033 h 187021"/>
                <a:gd name="connsiteX263" fmla="*/ 1392680 w 1822831"/>
                <a:gd name="connsiteY263" fmla="*/ 61286 h 187021"/>
                <a:gd name="connsiteX264" fmla="*/ 1413927 w 1822831"/>
                <a:gd name="connsiteY264" fmla="*/ 61286 h 187021"/>
                <a:gd name="connsiteX265" fmla="*/ 1413927 w 1822831"/>
                <a:gd name="connsiteY265" fmla="*/ 41516 h 187021"/>
                <a:gd name="connsiteX266" fmla="*/ 1426755 w 1822831"/>
                <a:gd name="connsiteY266" fmla="*/ 11071 h 187021"/>
                <a:gd name="connsiteX267" fmla="*/ 1458826 w 1822831"/>
                <a:gd name="connsiteY267" fmla="*/ 0 h 187021"/>
                <a:gd name="connsiteX268" fmla="*/ 1475263 w 1822831"/>
                <a:gd name="connsiteY268" fmla="*/ 2372 h 187021"/>
                <a:gd name="connsiteX269" fmla="*/ 1475263 w 1822831"/>
                <a:gd name="connsiteY269" fmla="*/ 24910 h 187021"/>
                <a:gd name="connsiteX270" fmla="*/ 1580696 w 1822831"/>
                <a:gd name="connsiteY270" fmla="*/ 183858 h 187021"/>
                <a:gd name="connsiteX271" fmla="*/ 1553436 w 1822831"/>
                <a:gd name="connsiteY271" fmla="*/ 183858 h 187021"/>
                <a:gd name="connsiteX272" fmla="*/ 1553436 w 1822831"/>
                <a:gd name="connsiteY272" fmla="*/ 164880 h 187021"/>
                <a:gd name="connsiteX273" fmla="*/ 1553035 w 1822831"/>
                <a:gd name="connsiteY273" fmla="*/ 164880 h 187021"/>
                <a:gd name="connsiteX274" fmla="*/ 1515351 w 1822831"/>
                <a:gd name="connsiteY274" fmla="*/ 187022 h 187021"/>
                <a:gd name="connsiteX275" fmla="*/ 1486487 w 1822831"/>
                <a:gd name="connsiteY275" fmla="*/ 177137 h 187021"/>
                <a:gd name="connsiteX276" fmla="*/ 1476064 w 1822831"/>
                <a:gd name="connsiteY276" fmla="*/ 151041 h 187021"/>
                <a:gd name="connsiteX277" fmla="*/ 1516554 w 1822831"/>
                <a:gd name="connsiteY277" fmla="*/ 110710 h 187021"/>
                <a:gd name="connsiteX278" fmla="*/ 1553436 w 1822831"/>
                <a:gd name="connsiteY278" fmla="*/ 105570 h 187021"/>
                <a:gd name="connsiteX279" fmla="*/ 1528180 w 1822831"/>
                <a:gd name="connsiteY279" fmla="*/ 79474 h 187021"/>
                <a:gd name="connsiteX280" fmla="*/ 1488091 w 1822831"/>
                <a:gd name="connsiteY280" fmla="*/ 94499 h 187021"/>
                <a:gd name="connsiteX281" fmla="*/ 1488091 w 1822831"/>
                <a:gd name="connsiteY281" fmla="*/ 70380 h 187021"/>
                <a:gd name="connsiteX282" fmla="*/ 1533391 w 1822831"/>
                <a:gd name="connsiteY282" fmla="*/ 58914 h 187021"/>
                <a:gd name="connsiteX283" fmla="*/ 1580696 w 1822831"/>
                <a:gd name="connsiteY283" fmla="*/ 104780 h 187021"/>
                <a:gd name="connsiteX284" fmla="*/ 1580696 w 1822831"/>
                <a:gd name="connsiteY284" fmla="*/ 183858 h 187021"/>
                <a:gd name="connsiteX285" fmla="*/ 1580696 w 1822831"/>
                <a:gd name="connsiteY285" fmla="*/ 183858 h 187021"/>
                <a:gd name="connsiteX286" fmla="*/ 1553436 w 1822831"/>
                <a:gd name="connsiteY286" fmla="*/ 123758 h 187021"/>
                <a:gd name="connsiteX287" fmla="*/ 1527378 w 1822831"/>
                <a:gd name="connsiteY287" fmla="*/ 127317 h 187021"/>
                <a:gd name="connsiteX288" fmla="*/ 1508937 w 1822831"/>
                <a:gd name="connsiteY288" fmla="*/ 133248 h 187021"/>
                <a:gd name="connsiteX289" fmla="*/ 1502924 w 1822831"/>
                <a:gd name="connsiteY289" fmla="*/ 148273 h 187021"/>
                <a:gd name="connsiteX290" fmla="*/ 1508536 w 1822831"/>
                <a:gd name="connsiteY290" fmla="*/ 160926 h 187021"/>
                <a:gd name="connsiteX291" fmla="*/ 1523770 w 1822831"/>
                <a:gd name="connsiteY291" fmla="*/ 166066 h 187021"/>
                <a:gd name="connsiteX292" fmla="*/ 1545017 w 1822831"/>
                <a:gd name="connsiteY292" fmla="*/ 156972 h 187021"/>
                <a:gd name="connsiteX293" fmla="*/ 1553436 w 1822831"/>
                <a:gd name="connsiteY293" fmla="*/ 134434 h 187021"/>
                <a:gd name="connsiteX294" fmla="*/ 1553436 w 1822831"/>
                <a:gd name="connsiteY294" fmla="*/ 123758 h 187021"/>
                <a:gd name="connsiteX295" fmla="*/ 1698957 w 1822831"/>
                <a:gd name="connsiteY295" fmla="*/ 178323 h 187021"/>
                <a:gd name="connsiteX296" fmla="*/ 1663679 w 1822831"/>
                <a:gd name="connsiteY296" fmla="*/ 187022 h 187021"/>
                <a:gd name="connsiteX297" fmla="*/ 1619181 w 1822831"/>
                <a:gd name="connsiteY297" fmla="*/ 170020 h 187021"/>
                <a:gd name="connsiteX298" fmla="*/ 1602344 w 1822831"/>
                <a:gd name="connsiteY298" fmla="*/ 125735 h 187021"/>
                <a:gd name="connsiteX299" fmla="*/ 1620784 w 1822831"/>
                <a:gd name="connsiteY299" fmla="*/ 77102 h 187021"/>
                <a:gd name="connsiteX300" fmla="*/ 1669693 w 1822831"/>
                <a:gd name="connsiteY300" fmla="*/ 58914 h 187021"/>
                <a:gd name="connsiteX301" fmla="*/ 1699759 w 1822831"/>
                <a:gd name="connsiteY301" fmla="*/ 64845 h 187021"/>
                <a:gd name="connsiteX302" fmla="*/ 1699759 w 1822831"/>
                <a:gd name="connsiteY302" fmla="*/ 90545 h 187021"/>
                <a:gd name="connsiteX303" fmla="*/ 1672098 w 1822831"/>
                <a:gd name="connsiteY303" fmla="*/ 81056 h 187021"/>
                <a:gd name="connsiteX304" fmla="*/ 1642833 w 1822831"/>
                <a:gd name="connsiteY304" fmla="*/ 92918 h 187021"/>
                <a:gd name="connsiteX305" fmla="*/ 1631208 w 1822831"/>
                <a:gd name="connsiteY305" fmla="*/ 124154 h 187021"/>
                <a:gd name="connsiteX306" fmla="*/ 1642031 w 1822831"/>
                <a:gd name="connsiteY306" fmla="*/ 154204 h 187021"/>
                <a:gd name="connsiteX307" fmla="*/ 1670895 w 1822831"/>
                <a:gd name="connsiteY307" fmla="*/ 165275 h 187021"/>
                <a:gd name="connsiteX308" fmla="*/ 1699759 w 1822831"/>
                <a:gd name="connsiteY308" fmla="*/ 154599 h 187021"/>
                <a:gd name="connsiteX309" fmla="*/ 1699759 w 1822831"/>
                <a:gd name="connsiteY309" fmla="*/ 178323 h 187021"/>
                <a:gd name="connsiteX310" fmla="*/ 1822831 w 1822831"/>
                <a:gd name="connsiteY310" fmla="*/ 130085 h 187021"/>
                <a:gd name="connsiteX311" fmla="*/ 1738244 w 1822831"/>
                <a:gd name="connsiteY311" fmla="*/ 130085 h 187021"/>
                <a:gd name="connsiteX312" fmla="*/ 1749068 w 1822831"/>
                <a:gd name="connsiteY312" fmla="*/ 156181 h 187021"/>
                <a:gd name="connsiteX313" fmla="*/ 1776729 w 1822831"/>
                <a:gd name="connsiteY313" fmla="*/ 165275 h 187021"/>
                <a:gd name="connsiteX314" fmla="*/ 1813210 w 1822831"/>
                <a:gd name="connsiteY314" fmla="*/ 153413 h 187021"/>
                <a:gd name="connsiteX315" fmla="*/ 1813210 w 1822831"/>
                <a:gd name="connsiteY315" fmla="*/ 175951 h 187021"/>
                <a:gd name="connsiteX316" fmla="*/ 1768311 w 1822831"/>
                <a:gd name="connsiteY316" fmla="*/ 186626 h 187021"/>
                <a:gd name="connsiteX317" fmla="*/ 1725416 w 1822831"/>
                <a:gd name="connsiteY317" fmla="*/ 170020 h 187021"/>
                <a:gd name="connsiteX318" fmla="*/ 1709781 w 1822831"/>
                <a:gd name="connsiteY318" fmla="*/ 122968 h 187021"/>
                <a:gd name="connsiteX319" fmla="*/ 1727019 w 1822831"/>
                <a:gd name="connsiteY319" fmla="*/ 76311 h 187021"/>
                <a:gd name="connsiteX320" fmla="*/ 1769513 w 1822831"/>
                <a:gd name="connsiteY320" fmla="*/ 58123 h 187021"/>
                <a:gd name="connsiteX321" fmla="*/ 1808800 w 1822831"/>
                <a:gd name="connsiteY321" fmla="*/ 74334 h 187021"/>
                <a:gd name="connsiteX322" fmla="*/ 1822831 w 1822831"/>
                <a:gd name="connsiteY322" fmla="*/ 119409 h 187021"/>
                <a:gd name="connsiteX323" fmla="*/ 1822831 w 1822831"/>
                <a:gd name="connsiteY323" fmla="*/ 130085 h 187021"/>
                <a:gd name="connsiteX324" fmla="*/ 1795571 w 1822831"/>
                <a:gd name="connsiteY324" fmla="*/ 110315 h 187021"/>
                <a:gd name="connsiteX325" fmla="*/ 1788355 w 1822831"/>
                <a:gd name="connsiteY325" fmla="*/ 86987 h 187021"/>
                <a:gd name="connsiteX326" fmla="*/ 1769113 w 1822831"/>
                <a:gd name="connsiteY326" fmla="*/ 78684 h 187021"/>
                <a:gd name="connsiteX327" fmla="*/ 1748667 w 1822831"/>
                <a:gd name="connsiteY327" fmla="*/ 87382 h 187021"/>
                <a:gd name="connsiteX328" fmla="*/ 1738244 w 1822831"/>
                <a:gd name="connsiteY328" fmla="*/ 110315 h 187021"/>
                <a:gd name="connsiteX329" fmla="*/ 1795571 w 1822831"/>
                <a:gd name="connsiteY329" fmla="*/ 110315 h 187021"/>
                <a:gd name="connsiteX330" fmla="*/ 1795571 w 1822831"/>
                <a:gd name="connsiteY330" fmla="*/ 110315 h 18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1822831" h="187021">
                  <a:moveTo>
                    <a:pt x="187615" y="183858"/>
                  </a:moveTo>
                  <a:lnTo>
                    <a:pt x="159152" y="183858"/>
                  </a:lnTo>
                  <a:lnTo>
                    <a:pt x="159152" y="72753"/>
                  </a:lnTo>
                  <a:cubicBezTo>
                    <a:pt x="159152" y="63659"/>
                    <a:pt x="159553" y="52587"/>
                    <a:pt x="160756" y="39539"/>
                  </a:cubicBezTo>
                  <a:lnTo>
                    <a:pt x="160355" y="39539"/>
                  </a:lnTo>
                  <a:cubicBezTo>
                    <a:pt x="158751" y="47052"/>
                    <a:pt x="157148" y="52587"/>
                    <a:pt x="155544" y="55751"/>
                  </a:cubicBezTo>
                  <a:lnTo>
                    <a:pt x="103429" y="183858"/>
                  </a:lnTo>
                  <a:lnTo>
                    <a:pt x="83384" y="183858"/>
                  </a:lnTo>
                  <a:lnTo>
                    <a:pt x="31269" y="56541"/>
                  </a:lnTo>
                  <a:cubicBezTo>
                    <a:pt x="29666" y="52983"/>
                    <a:pt x="28062" y="47052"/>
                    <a:pt x="26459" y="39539"/>
                  </a:cubicBezTo>
                  <a:lnTo>
                    <a:pt x="26058" y="39539"/>
                  </a:lnTo>
                  <a:cubicBezTo>
                    <a:pt x="26859" y="46261"/>
                    <a:pt x="26859" y="57728"/>
                    <a:pt x="26859" y="73148"/>
                  </a:cubicBezTo>
                  <a:lnTo>
                    <a:pt x="26859" y="183858"/>
                  </a:lnTo>
                  <a:lnTo>
                    <a:pt x="0" y="183858"/>
                  </a:lnTo>
                  <a:lnTo>
                    <a:pt x="0" y="12257"/>
                  </a:lnTo>
                  <a:lnTo>
                    <a:pt x="40490" y="12257"/>
                  </a:lnTo>
                  <a:lnTo>
                    <a:pt x="86191" y="126526"/>
                  </a:lnTo>
                  <a:cubicBezTo>
                    <a:pt x="89799" y="135225"/>
                    <a:pt x="91803" y="141947"/>
                    <a:pt x="93006" y="146296"/>
                  </a:cubicBezTo>
                  <a:lnTo>
                    <a:pt x="93807" y="146296"/>
                  </a:lnTo>
                  <a:cubicBezTo>
                    <a:pt x="97015" y="137202"/>
                    <a:pt x="99019" y="130480"/>
                    <a:pt x="101023" y="126131"/>
                  </a:cubicBezTo>
                  <a:lnTo>
                    <a:pt x="147526" y="12257"/>
                  </a:lnTo>
                  <a:lnTo>
                    <a:pt x="186813" y="12257"/>
                  </a:lnTo>
                  <a:lnTo>
                    <a:pt x="186813" y="183858"/>
                  </a:lnTo>
                  <a:close/>
                  <a:moveTo>
                    <a:pt x="232113" y="39539"/>
                  </a:moveTo>
                  <a:cubicBezTo>
                    <a:pt x="227704" y="39539"/>
                    <a:pt x="223695" y="37958"/>
                    <a:pt x="220488" y="35190"/>
                  </a:cubicBezTo>
                  <a:cubicBezTo>
                    <a:pt x="217281" y="32422"/>
                    <a:pt x="215677" y="28468"/>
                    <a:pt x="215677" y="24119"/>
                  </a:cubicBezTo>
                  <a:cubicBezTo>
                    <a:pt x="215677" y="19770"/>
                    <a:pt x="217281" y="15816"/>
                    <a:pt x="220488" y="12653"/>
                  </a:cubicBezTo>
                  <a:cubicBezTo>
                    <a:pt x="223695" y="9489"/>
                    <a:pt x="227704" y="8303"/>
                    <a:pt x="232113" y="8303"/>
                  </a:cubicBezTo>
                  <a:cubicBezTo>
                    <a:pt x="236924" y="8303"/>
                    <a:pt x="240933" y="9885"/>
                    <a:pt x="244140" y="12653"/>
                  </a:cubicBezTo>
                  <a:cubicBezTo>
                    <a:pt x="247347" y="15816"/>
                    <a:pt x="248951" y="19374"/>
                    <a:pt x="248951" y="24119"/>
                  </a:cubicBezTo>
                  <a:cubicBezTo>
                    <a:pt x="248951" y="28468"/>
                    <a:pt x="247347" y="32027"/>
                    <a:pt x="244140" y="35190"/>
                  </a:cubicBezTo>
                  <a:cubicBezTo>
                    <a:pt x="240933" y="38353"/>
                    <a:pt x="236924" y="39539"/>
                    <a:pt x="232113" y="39539"/>
                  </a:cubicBezTo>
                  <a:close/>
                  <a:moveTo>
                    <a:pt x="246144" y="183858"/>
                  </a:moveTo>
                  <a:lnTo>
                    <a:pt x="218082" y="183858"/>
                  </a:lnTo>
                  <a:lnTo>
                    <a:pt x="218082" y="61286"/>
                  </a:lnTo>
                  <a:lnTo>
                    <a:pt x="246144" y="61286"/>
                  </a:lnTo>
                  <a:lnTo>
                    <a:pt x="246144" y="183858"/>
                  </a:lnTo>
                  <a:close/>
                  <a:moveTo>
                    <a:pt x="362802" y="178323"/>
                  </a:moveTo>
                  <a:cubicBezTo>
                    <a:pt x="352780" y="183858"/>
                    <a:pt x="341155" y="187022"/>
                    <a:pt x="327524" y="187022"/>
                  </a:cubicBezTo>
                  <a:cubicBezTo>
                    <a:pt x="309084" y="187022"/>
                    <a:pt x="294251" y="181486"/>
                    <a:pt x="283026" y="170020"/>
                  </a:cubicBezTo>
                  <a:cubicBezTo>
                    <a:pt x="271801" y="158553"/>
                    <a:pt x="266189" y="143924"/>
                    <a:pt x="266189" y="125735"/>
                  </a:cubicBezTo>
                  <a:cubicBezTo>
                    <a:pt x="266189" y="105570"/>
                    <a:pt x="272202" y="89359"/>
                    <a:pt x="284629" y="77102"/>
                  </a:cubicBezTo>
                  <a:cubicBezTo>
                    <a:pt x="296656" y="64845"/>
                    <a:pt x="313092" y="58914"/>
                    <a:pt x="333538" y="58914"/>
                  </a:cubicBezTo>
                  <a:cubicBezTo>
                    <a:pt x="344762" y="58914"/>
                    <a:pt x="354785" y="60891"/>
                    <a:pt x="363604" y="64845"/>
                  </a:cubicBezTo>
                  <a:lnTo>
                    <a:pt x="363604" y="90545"/>
                  </a:lnTo>
                  <a:cubicBezTo>
                    <a:pt x="354785" y="84219"/>
                    <a:pt x="345564" y="81056"/>
                    <a:pt x="335943" y="81056"/>
                  </a:cubicBezTo>
                  <a:cubicBezTo>
                    <a:pt x="323916" y="81056"/>
                    <a:pt x="314295" y="85010"/>
                    <a:pt x="306678" y="92918"/>
                  </a:cubicBezTo>
                  <a:cubicBezTo>
                    <a:pt x="299061" y="100826"/>
                    <a:pt x="295053" y="111106"/>
                    <a:pt x="295053" y="124154"/>
                  </a:cubicBezTo>
                  <a:cubicBezTo>
                    <a:pt x="295053" y="136807"/>
                    <a:pt x="298661" y="146691"/>
                    <a:pt x="305876" y="154204"/>
                  </a:cubicBezTo>
                  <a:cubicBezTo>
                    <a:pt x="313092" y="161716"/>
                    <a:pt x="322714" y="165275"/>
                    <a:pt x="334740" y="165275"/>
                  </a:cubicBezTo>
                  <a:cubicBezTo>
                    <a:pt x="344762" y="165275"/>
                    <a:pt x="354384" y="161716"/>
                    <a:pt x="363203" y="154599"/>
                  </a:cubicBezTo>
                  <a:lnTo>
                    <a:pt x="362802" y="178323"/>
                  </a:lnTo>
                  <a:lnTo>
                    <a:pt x="362802" y="178323"/>
                  </a:lnTo>
                  <a:close/>
                  <a:moveTo>
                    <a:pt x="457412" y="87778"/>
                  </a:moveTo>
                  <a:cubicBezTo>
                    <a:pt x="453804" y="85010"/>
                    <a:pt x="448993" y="83824"/>
                    <a:pt x="442579" y="83824"/>
                  </a:cubicBezTo>
                  <a:cubicBezTo>
                    <a:pt x="434160" y="83824"/>
                    <a:pt x="427345" y="87382"/>
                    <a:pt x="421733" y="94895"/>
                  </a:cubicBezTo>
                  <a:cubicBezTo>
                    <a:pt x="416120" y="102407"/>
                    <a:pt x="413314" y="112292"/>
                    <a:pt x="413314" y="125340"/>
                  </a:cubicBezTo>
                  <a:lnTo>
                    <a:pt x="413314" y="183858"/>
                  </a:lnTo>
                  <a:lnTo>
                    <a:pt x="385252" y="183858"/>
                  </a:lnTo>
                  <a:lnTo>
                    <a:pt x="385252" y="61286"/>
                  </a:lnTo>
                  <a:lnTo>
                    <a:pt x="413314" y="61286"/>
                  </a:lnTo>
                  <a:lnTo>
                    <a:pt x="413314" y="86591"/>
                  </a:lnTo>
                  <a:lnTo>
                    <a:pt x="413715" y="86591"/>
                  </a:lnTo>
                  <a:cubicBezTo>
                    <a:pt x="416521" y="77893"/>
                    <a:pt x="420530" y="71171"/>
                    <a:pt x="426543" y="66426"/>
                  </a:cubicBezTo>
                  <a:cubicBezTo>
                    <a:pt x="432156" y="61682"/>
                    <a:pt x="438570" y="59309"/>
                    <a:pt x="445786" y="59309"/>
                  </a:cubicBezTo>
                  <a:cubicBezTo>
                    <a:pt x="450997" y="59309"/>
                    <a:pt x="454605" y="60100"/>
                    <a:pt x="457412" y="61682"/>
                  </a:cubicBezTo>
                  <a:lnTo>
                    <a:pt x="457412" y="87778"/>
                  </a:lnTo>
                  <a:lnTo>
                    <a:pt x="457412" y="87778"/>
                  </a:lnTo>
                  <a:close/>
                  <a:moveTo>
                    <a:pt x="521153" y="186626"/>
                  </a:moveTo>
                  <a:cubicBezTo>
                    <a:pt x="501910" y="186626"/>
                    <a:pt x="486676" y="181091"/>
                    <a:pt x="475051" y="169624"/>
                  </a:cubicBezTo>
                  <a:cubicBezTo>
                    <a:pt x="463425" y="158158"/>
                    <a:pt x="457812" y="143133"/>
                    <a:pt x="457812" y="124154"/>
                  </a:cubicBezTo>
                  <a:cubicBezTo>
                    <a:pt x="457812" y="103593"/>
                    <a:pt x="463826" y="87382"/>
                    <a:pt x="475852" y="75916"/>
                  </a:cubicBezTo>
                  <a:cubicBezTo>
                    <a:pt x="487879" y="64449"/>
                    <a:pt x="503914" y="58518"/>
                    <a:pt x="523959" y="58518"/>
                  </a:cubicBezTo>
                  <a:cubicBezTo>
                    <a:pt x="543602" y="58518"/>
                    <a:pt x="558435" y="64054"/>
                    <a:pt x="569259" y="75520"/>
                  </a:cubicBezTo>
                  <a:cubicBezTo>
                    <a:pt x="580083" y="86591"/>
                    <a:pt x="585695" y="102407"/>
                    <a:pt x="585695" y="122177"/>
                  </a:cubicBezTo>
                  <a:cubicBezTo>
                    <a:pt x="585695" y="141551"/>
                    <a:pt x="579682" y="157367"/>
                    <a:pt x="568056" y="169229"/>
                  </a:cubicBezTo>
                  <a:cubicBezTo>
                    <a:pt x="556431" y="180695"/>
                    <a:pt x="540796" y="186626"/>
                    <a:pt x="521153" y="186626"/>
                  </a:cubicBezTo>
                  <a:close/>
                  <a:moveTo>
                    <a:pt x="522355" y="80660"/>
                  </a:moveTo>
                  <a:cubicBezTo>
                    <a:pt x="511130" y="80660"/>
                    <a:pt x="502712" y="84614"/>
                    <a:pt x="496298" y="92127"/>
                  </a:cubicBezTo>
                  <a:cubicBezTo>
                    <a:pt x="489883" y="99639"/>
                    <a:pt x="486676" y="110315"/>
                    <a:pt x="486676" y="123363"/>
                  </a:cubicBezTo>
                  <a:cubicBezTo>
                    <a:pt x="486676" y="136016"/>
                    <a:pt x="489883" y="146296"/>
                    <a:pt x="496298" y="153808"/>
                  </a:cubicBezTo>
                  <a:cubicBezTo>
                    <a:pt x="502712" y="161321"/>
                    <a:pt x="511531" y="164880"/>
                    <a:pt x="522355" y="164880"/>
                  </a:cubicBezTo>
                  <a:cubicBezTo>
                    <a:pt x="533580" y="164880"/>
                    <a:pt x="541999" y="161321"/>
                    <a:pt x="548012" y="153808"/>
                  </a:cubicBezTo>
                  <a:cubicBezTo>
                    <a:pt x="554025" y="146691"/>
                    <a:pt x="556832" y="136016"/>
                    <a:pt x="556832" y="122968"/>
                  </a:cubicBezTo>
                  <a:cubicBezTo>
                    <a:pt x="556832" y="109524"/>
                    <a:pt x="553624" y="99244"/>
                    <a:pt x="548012" y="91732"/>
                  </a:cubicBezTo>
                  <a:cubicBezTo>
                    <a:pt x="542400" y="84219"/>
                    <a:pt x="533580" y="80660"/>
                    <a:pt x="522355" y="80660"/>
                  </a:cubicBezTo>
                  <a:close/>
                  <a:moveTo>
                    <a:pt x="597321" y="179905"/>
                  </a:moveTo>
                  <a:lnTo>
                    <a:pt x="597321" y="154204"/>
                  </a:lnTo>
                  <a:cubicBezTo>
                    <a:pt x="607744" y="162112"/>
                    <a:pt x="619370" y="166066"/>
                    <a:pt x="632198" y="166066"/>
                  </a:cubicBezTo>
                  <a:cubicBezTo>
                    <a:pt x="649035" y="166066"/>
                    <a:pt x="657855" y="160926"/>
                    <a:pt x="657855" y="151041"/>
                  </a:cubicBezTo>
                  <a:cubicBezTo>
                    <a:pt x="657855" y="148273"/>
                    <a:pt x="657053" y="145901"/>
                    <a:pt x="655850" y="143924"/>
                  </a:cubicBezTo>
                  <a:cubicBezTo>
                    <a:pt x="654247" y="141947"/>
                    <a:pt x="652242" y="140365"/>
                    <a:pt x="649837" y="138783"/>
                  </a:cubicBezTo>
                  <a:cubicBezTo>
                    <a:pt x="647432" y="137202"/>
                    <a:pt x="644626" y="136016"/>
                    <a:pt x="641018" y="134830"/>
                  </a:cubicBezTo>
                  <a:cubicBezTo>
                    <a:pt x="637410" y="133643"/>
                    <a:pt x="633802" y="132457"/>
                    <a:pt x="629793" y="130876"/>
                  </a:cubicBezTo>
                  <a:cubicBezTo>
                    <a:pt x="624581" y="128899"/>
                    <a:pt x="620172" y="126922"/>
                    <a:pt x="616163" y="124549"/>
                  </a:cubicBezTo>
                  <a:cubicBezTo>
                    <a:pt x="612154" y="122177"/>
                    <a:pt x="608546" y="119805"/>
                    <a:pt x="606141" y="117037"/>
                  </a:cubicBezTo>
                  <a:cubicBezTo>
                    <a:pt x="603334" y="114269"/>
                    <a:pt x="601330" y="111106"/>
                    <a:pt x="600127" y="107547"/>
                  </a:cubicBezTo>
                  <a:cubicBezTo>
                    <a:pt x="598925" y="103989"/>
                    <a:pt x="598123" y="99639"/>
                    <a:pt x="598123" y="94895"/>
                  </a:cubicBezTo>
                  <a:cubicBezTo>
                    <a:pt x="598123" y="88964"/>
                    <a:pt x="599726" y="83824"/>
                    <a:pt x="602533" y="79079"/>
                  </a:cubicBezTo>
                  <a:cubicBezTo>
                    <a:pt x="605339" y="74730"/>
                    <a:pt x="608947" y="70776"/>
                    <a:pt x="613757" y="67612"/>
                  </a:cubicBezTo>
                  <a:cubicBezTo>
                    <a:pt x="618568" y="64449"/>
                    <a:pt x="624180" y="62077"/>
                    <a:pt x="630194" y="60495"/>
                  </a:cubicBezTo>
                  <a:cubicBezTo>
                    <a:pt x="636207" y="58914"/>
                    <a:pt x="642621" y="58123"/>
                    <a:pt x="649035" y="58123"/>
                  </a:cubicBezTo>
                  <a:cubicBezTo>
                    <a:pt x="660661" y="58123"/>
                    <a:pt x="670683" y="59705"/>
                    <a:pt x="679904" y="63263"/>
                  </a:cubicBezTo>
                  <a:lnTo>
                    <a:pt x="679904" y="87382"/>
                  </a:lnTo>
                  <a:cubicBezTo>
                    <a:pt x="671084" y="81451"/>
                    <a:pt x="661062" y="78684"/>
                    <a:pt x="649837" y="78684"/>
                  </a:cubicBezTo>
                  <a:cubicBezTo>
                    <a:pt x="646229" y="78684"/>
                    <a:pt x="643022" y="79079"/>
                    <a:pt x="640216" y="79870"/>
                  </a:cubicBezTo>
                  <a:cubicBezTo>
                    <a:pt x="637410" y="80660"/>
                    <a:pt x="635004" y="81451"/>
                    <a:pt x="633000" y="83033"/>
                  </a:cubicBezTo>
                  <a:cubicBezTo>
                    <a:pt x="630996" y="84219"/>
                    <a:pt x="629392" y="85801"/>
                    <a:pt x="628189" y="87778"/>
                  </a:cubicBezTo>
                  <a:cubicBezTo>
                    <a:pt x="626987" y="89755"/>
                    <a:pt x="626586" y="91732"/>
                    <a:pt x="626586" y="93709"/>
                  </a:cubicBezTo>
                  <a:cubicBezTo>
                    <a:pt x="626586" y="96476"/>
                    <a:pt x="626987" y="98453"/>
                    <a:pt x="628189" y="100430"/>
                  </a:cubicBezTo>
                  <a:cubicBezTo>
                    <a:pt x="629392" y="102407"/>
                    <a:pt x="630996" y="103989"/>
                    <a:pt x="633000" y="105175"/>
                  </a:cubicBezTo>
                  <a:cubicBezTo>
                    <a:pt x="635405" y="106757"/>
                    <a:pt x="637811" y="107943"/>
                    <a:pt x="641018" y="109129"/>
                  </a:cubicBezTo>
                  <a:cubicBezTo>
                    <a:pt x="644225" y="110315"/>
                    <a:pt x="647833" y="111501"/>
                    <a:pt x="651842" y="113083"/>
                  </a:cubicBezTo>
                  <a:cubicBezTo>
                    <a:pt x="657053" y="115060"/>
                    <a:pt x="661864" y="117432"/>
                    <a:pt x="666274" y="119805"/>
                  </a:cubicBezTo>
                  <a:cubicBezTo>
                    <a:pt x="670683" y="122177"/>
                    <a:pt x="674291" y="124549"/>
                    <a:pt x="677097" y="127317"/>
                  </a:cubicBezTo>
                  <a:cubicBezTo>
                    <a:pt x="679904" y="130085"/>
                    <a:pt x="682309" y="133248"/>
                    <a:pt x="683912" y="137202"/>
                  </a:cubicBezTo>
                  <a:cubicBezTo>
                    <a:pt x="685516" y="140760"/>
                    <a:pt x="686318" y="145505"/>
                    <a:pt x="686318" y="150250"/>
                  </a:cubicBezTo>
                  <a:cubicBezTo>
                    <a:pt x="686318" y="156576"/>
                    <a:pt x="684714" y="161716"/>
                    <a:pt x="681908" y="166461"/>
                  </a:cubicBezTo>
                  <a:cubicBezTo>
                    <a:pt x="679102" y="171206"/>
                    <a:pt x="675093" y="174764"/>
                    <a:pt x="670282" y="177928"/>
                  </a:cubicBezTo>
                  <a:cubicBezTo>
                    <a:pt x="665472" y="181091"/>
                    <a:pt x="659859" y="183068"/>
                    <a:pt x="653445" y="184649"/>
                  </a:cubicBezTo>
                  <a:cubicBezTo>
                    <a:pt x="647031" y="186231"/>
                    <a:pt x="640216" y="187022"/>
                    <a:pt x="633401" y="187022"/>
                  </a:cubicBezTo>
                  <a:cubicBezTo>
                    <a:pt x="618969" y="186626"/>
                    <a:pt x="607343" y="184649"/>
                    <a:pt x="597321" y="179905"/>
                  </a:cubicBezTo>
                  <a:lnTo>
                    <a:pt x="597321" y="179905"/>
                  </a:lnTo>
                  <a:close/>
                  <a:moveTo>
                    <a:pt x="758077" y="186626"/>
                  </a:moveTo>
                  <a:cubicBezTo>
                    <a:pt x="738834" y="186626"/>
                    <a:pt x="723600" y="181091"/>
                    <a:pt x="711975" y="169624"/>
                  </a:cubicBezTo>
                  <a:cubicBezTo>
                    <a:pt x="700349" y="158158"/>
                    <a:pt x="694736" y="143133"/>
                    <a:pt x="694736" y="124154"/>
                  </a:cubicBezTo>
                  <a:cubicBezTo>
                    <a:pt x="694736" y="103593"/>
                    <a:pt x="700750" y="87382"/>
                    <a:pt x="712776" y="75916"/>
                  </a:cubicBezTo>
                  <a:cubicBezTo>
                    <a:pt x="724803" y="64449"/>
                    <a:pt x="740838" y="58518"/>
                    <a:pt x="760883" y="58518"/>
                  </a:cubicBezTo>
                  <a:cubicBezTo>
                    <a:pt x="780125" y="58518"/>
                    <a:pt x="795359" y="64054"/>
                    <a:pt x="806183" y="75520"/>
                  </a:cubicBezTo>
                  <a:cubicBezTo>
                    <a:pt x="817007" y="86987"/>
                    <a:pt x="822619" y="102407"/>
                    <a:pt x="822619" y="122177"/>
                  </a:cubicBezTo>
                  <a:cubicBezTo>
                    <a:pt x="822619" y="141551"/>
                    <a:pt x="816606" y="157367"/>
                    <a:pt x="804980" y="169229"/>
                  </a:cubicBezTo>
                  <a:cubicBezTo>
                    <a:pt x="793756" y="180695"/>
                    <a:pt x="778121" y="186626"/>
                    <a:pt x="758077" y="186626"/>
                  </a:cubicBezTo>
                  <a:close/>
                  <a:moveTo>
                    <a:pt x="759680" y="80660"/>
                  </a:moveTo>
                  <a:cubicBezTo>
                    <a:pt x="748856" y="80660"/>
                    <a:pt x="740037" y="84614"/>
                    <a:pt x="733623" y="92127"/>
                  </a:cubicBezTo>
                  <a:cubicBezTo>
                    <a:pt x="727208" y="99639"/>
                    <a:pt x="724001" y="110315"/>
                    <a:pt x="724001" y="123363"/>
                  </a:cubicBezTo>
                  <a:cubicBezTo>
                    <a:pt x="724001" y="136016"/>
                    <a:pt x="727208" y="146296"/>
                    <a:pt x="733623" y="153808"/>
                  </a:cubicBezTo>
                  <a:cubicBezTo>
                    <a:pt x="740037" y="161321"/>
                    <a:pt x="748856" y="164880"/>
                    <a:pt x="759680" y="164880"/>
                  </a:cubicBezTo>
                  <a:cubicBezTo>
                    <a:pt x="770905" y="164880"/>
                    <a:pt x="779324" y="161321"/>
                    <a:pt x="785337" y="153808"/>
                  </a:cubicBezTo>
                  <a:cubicBezTo>
                    <a:pt x="791350" y="146691"/>
                    <a:pt x="794156" y="136016"/>
                    <a:pt x="794156" y="122968"/>
                  </a:cubicBezTo>
                  <a:cubicBezTo>
                    <a:pt x="794156" y="109524"/>
                    <a:pt x="791350" y="99244"/>
                    <a:pt x="785337" y="91732"/>
                  </a:cubicBezTo>
                  <a:cubicBezTo>
                    <a:pt x="778923" y="84219"/>
                    <a:pt x="770504" y="80660"/>
                    <a:pt x="759680" y="80660"/>
                  </a:cubicBezTo>
                  <a:close/>
                  <a:moveTo>
                    <a:pt x="908409" y="24910"/>
                  </a:moveTo>
                  <a:cubicBezTo>
                    <a:pt x="904400" y="22933"/>
                    <a:pt x="900391" y="21747"/>
                    <a:pt x="895581" y="21747"/>
                  </a:cubicBezTo>
                  <a:cubicBezTo>
                    <a:pt x="881951" y="21747"/>
                    <a:pt x="875135" y="29259"/>
                    <a:pt x="875135" y="44680"/>
                  </a:cubicBezTo>
                  <a:lnTo>
                    <a:pt x="875135" y="61286"/>
                  </a:lnTo>
                  <a:lnTo>
                    <a:pt x="903999" y="61286"/>
                  </a:lnTo>
                  <a:lnTo>
                    <a:pt x="903999" y="83033"/>
                  </a:lnTo>
                  <a:lnTo>
                    <a:pt x="875135" y="83033"/>
                  </a:lnTo>
                  <a:lnTo>
                    <a:pt x="875135" y="183858"/>
                  </a:lnTo>
                  <a:lnTo>
                    <a:pt x="847073" y="183858"/>
                  </a:lnTo>
                  <a:lnTo>
                    <a:pt x="847073" y="83033"/>
                  </a:lnTo>
                  <a:lnTo>
                    <a:pt x="825826" y="83033"/>
                  </a:lnTo>
                  <a:lnTo>
                    <a:pt x="825826" y="61286"/>
                  </a:lnTo>
                  <a:lnTo>
                    <a:pt x="847073" y="61286"/>
                  </a:lnTo>
                  <a:lnTo>
                    <a:pt x="847073" y="41516"/>
                  </a:lnTo>
                  <a:cubicBezTo>
                    <a:pt x="847073" y="28468"/>
                    <a:pt x="851483" y="18584"/>
                    <a:pt x="859902" y="11071"/>
                  </a:cubicBezTo>
                  <a:cubicBezTo>
                    <a:pt x="868320" y="3559"/>
                    <a:pt x="879144" y="0"/>
                    <a:pt x="891973" y="0"/>
                  </a:cubicBezTo>
                  <a:cubicBezTo>
                    <a:pt x="898788" y="0"/>
                    <a:pt x="904400" y="791"/>
                    <a:pt x="908409" y="2372"/>
                  </a:cubicBezTo>
                  <a:cubicBezTo>
                    <a:pt x="908409" y="1977"/>
                    <a:pt x="908409" y="24910"/>
                    <a:pt x="908409" y="24910"/>
                  </a:cubicBezTo>
                  <a:close/>
                  <a:moveTo>
                    <a:pt x="980569" y="182672"/>
                  </a:moveTo>
                  <a:cubicBezTo>
                    <a:pt x="974956" y="185440"/>
                    <a:pt x="967740" y="186626"/>
                    <a:pt x="958921" y="186626"/>
                  </a:cubicBezTo>
                  <a:cubicBezTo>
                    <a:pt x="934868" y="186626"/>
                    <a:pt x="922841" y="175160"/>
                    <a:pt x="922841" y="152227"/>
                  </a:cubicBezTo>
                  <a:lnTo>
                    <a:pt x="922841" y="83033"/>
                  </a:lnTo>
                  <a:lnTo>
                    <a:pt x="901995" y="83033"/>
                  </a:lnTo>
                  <a:lnTo>
                    <a:pt x="901995" y="61286"/>
                  </a:lnTo>
                  <a:lnTo>
                    <a:pt x="922841" y="61286"/>
                  </a:lnTo>
                  <a:lnTo>
                    <a:pt x="922841" y="32818"/>
                  </a:lnTo>
                  <a:lnTo>
                    <a:pt x="950903" y="24910"/>
                  </a:lnTo>
                  <a:lnTo>
                    <a:pt x="950903" y="61286"/>
                  </a:lnTo>
                  <a:lnTo>
                    <a:pt x="980569" y="61286"/>
                  </a:lnTo>
                  <a:lnTo>
                    <a:pt x="980569" y="83033"/>
                  </a:lnTo>
                  <a:lnTo>
                    <a:pt x="950903" y="83033"/>
                  </a:lnTo>
                  <a:lnTo>
                    <a:pt x="950903" y="144319"/>
                  </a:lnTo>
                  <a:cubicBezTo>
                    <a:pt x="950903" y="151436"/>
                    <a:pt x="952106" y="156576"/>
                    <a:pt x="954912" y="159739"/>
                  </a:cubicBezTo>
                  <a:cubicBezTo>
                    <a:pt x="957718" y="162903"/>
                    <a:pt x="962128" y="164484"/>
                    <a:pt x="968141" y="164484"/>
                  </a:cubicBezTo>
                  <a:cubicBezTo>
                    <a:pt x="972952" y="164484"/>
                    <a:pt x="976961" y="163298"/>
                    <a:pt x="980569" y="160530"/>
                  </a:cubicBezTo>
                  <a:lnTo>
                    <a:pt x="980569" y="182672"/>
                  </a:lnTo>
                  <a:lnTo>
                    <a:pt x="980569" y="182672"/>
                  </a:lnTo>
                  <a:close/>
                  <a:moveTo>
                    <a:pt x="1045913" y="177137"/>
                  </a:moveTo>
                  <a:lnTo>
                    <a:pt x="1045913" y="147878"/>
                  </a:lnTo>
                  <a:cubicBezTo>
                    <a:pt x="1048719" y="150250"/>
                    <a:pt x="1051926" y="152622"/>
                    <a:pt x="1055534" y="154204"/>
                  </a:cubicBezTo>
                  <a:cubicBezTo>
                    <a:pt x="1059142" y="156181"/>
                    <a:pt x="1063151" y="157762"/>
                    <a:pt x="1067160" y="158949"/>
                  </a:cubicBezTo>
                  <a:cubicBezTo>
                    <a:pt x="1071169" y="160135"/>
                    <a:pt x="1075579" y="161321"/>
                    <a:pt x="1079588" y="162112"/>
                  </a:cubicBezTo>
                  <a:cubicBezTo>
                    <a:pt x="1083596" y="162903"/>
                    <a:pt x="1087605" y="163298"/>
                    <a:pt x="1090812" y="163298"/>
                  </a:cubicBezTo>
                  <a:cubicBezTo>
                    <a:pt x="1102839" y="163298"/>
                    <a:pt x="1112059" y="161321"/>
                    <a:pt x="1118073" y="157367"/>
                  </a:cubicBezTo>
                  <a:cubicBezTo>
                    <a:pt x="1124086" y="153413"/>
                    <a:pt x="1126892" y="147482"/>
                    <a:pt x="1126892" y="139970"/>
                  </a:cubicBezTo>
                  <a:cubicBezTo>
                    <a:pt x="1126892" y="136016"/>
                    <a:pt x="1126090" y="132457"/>
                    <a:pt x="1124086" y="129294"/>
                  </a:cubicBezTo>
                  <a:cubicBezTo>
                    <a:pt x="1122082" y="126131"/>
                    <a:pt x="1119275" y="123758"/>
                    <a:pt x="1115667" y="120991"/>
                  </a:cubicBezTo>
                  <a:cubicBezTo>
                    <a:pt x="1112059" y="118618"/>
                    <a:pt x="1108051" y="116246"/>
                    <a:pt x="1103240" y="113874"/>
                  </a:cubicBezTo>
                  <a:cubicBezTo>
                    <a:pt x="1098429" y="111501"/>
                    <a:pt x="1093218" y="109129"/>
                    <a:pt x="1087605" y="106757"/>
                  </a:cubicBezTo>
                  <a:cubicBezTo>
                    <a:pt x="1081592" y="103593"/>
                    <a:pt x="1076381" y="100430"/>
                    <a:pt x="1071169" y="97267"/>
                  </a:cubicBezTo>
                  <a:cubicBezTo>
                    <a:pt x="1065957" y="94104"/>
                    <a:pt x="1061548" y="90545"/>
                    <a:pt x="1057940" y="86591"/>
                  </a:cubicBezTo>
                  <a:cubicBezTo>
                    <a:pt x="1054332" y="82637"/>
                    <a:pt x="1051125" y="78288"/>
                    <a:pt x="1049120" y="73543"/>
                  </a:cubicBezTo>
                  <a:cubicBezTo>
                    <a:pt x="1047116" y="68799"/>
                    <a:pt x="1045913" y="62868"/>
                    <a:pt x="1045913" y="56541"/>
                  </a:cubicBezTo>
                  <a:cubicBezTo>
                    <a:pt x="1045913" y="48634"/>
                    <a:pt x="1047918" y="41516"/>
                    <a:pt x="1051526" y="35586"/>
                  </a:cubicBezTo>
                  <a:cubicBezTo>
                    <a:pt x="1055134" y="29655"/>
                    <a:pt x="1059944" y="24910"/>
                    <a:pt x="1065957" y="20956"/>
                  </a:cubicBezTo>
                  <a:cubicBezTo>
                    <a:pt x="1071971" y="17002"/>
                    <a:pt x="1078786" y="14234"/>
                    <a:pt x="1086403" y="12257"/>
                  </a:cubicBezTo>
                  <a:cubicBezTo>
                    <a:pt x="1094020" y="10280"/>
                    <a:pt x="1102037" y="9489"/>
                    <a:pt x="1110055" y="9489"/>
                  </a:cubicBezTo>
                  <a:cubicBezTo>
                    <a:pt x="1128095" y="9489"/>
                    <a:pt x="1141725" y="11466"/>
                    <a:pt x="1149743" y="15420"/>
                  </a:cubicBezTo>
                  <a:lnTo>
                    <a:pt x="1149743" y="43493"/>
                  </a:lnTo>
                  <a:cubicBezTo>
                    <a:pt x="1139721" y="36376"/>
                    <a:pt x="1127293" y="32818"/>
                    <a:pt x="1111659" y="32818"/>
                  </a:cubicBezTo>
                  <a:cubicBezTo>
                    <a:pt x="1107249" y="32818"/>
                    <a:pt x="1103240" y="33213"/>
                    <a:pt x="1098830" y="34004"/>
                  </a:cubicBezTo>
                  <a:cubicBezTo>
                    <a:pt x="1094821" y="34795"/>
                    <a:pt x="1090812" y="35981"/>
                    <a:pt x="1087605" y="37958"/>
                  </a:cubicBezTo>
                  <a:cubicBezTo>
                    <a:pt x="1084398" y="39935"/>
                    <a:pt x="1081592" y="42307"/>
                    <a:pt x="1079588" y="45075"/>
                  </a:cubicBezTo>
                  <a:cubicBezTo>
                    <a:pt x="1077583" y="47843"/>
                    <a:pt x="1076381" y="51401"/>
                    <a:pt x="1076381" y="55355"/>
                  </a:cubicBezTo>
                  <a:cubicBezTo>
                    <a:pt x="1076381" y="59309"/>
                    <a:pt x="1077182" y="62472"/>
                    <a:pt x="1078786" y="65240"/>
                  </a:cubicBezTo>
                  <a:cubicBezTo>
                    <a:pt x="1080389" y="68008"/>
                    <a:pt x="1082795" y="70776"/>
                    <a:pt x="1086002" y="72753"/>
                  </a:cubicBezTo>
                  <a:cubicBezTo>
                    <a:pt x="1089209" y="75125"/>
                    <a:pt x="1092817" y="77497"/>
                    <a:pt x="1097227" y="79474"/>
                  </a:cubicBezTo>
                  <a:cubicBezTo>
                    <a:pt x="1101636" y="81451"/>
                    <a:pt x="1106848" y="84219"/>
                    <a:pt x="1112861" y="86591"/>
                  </a:cubicBezTo>
                  <a:cubicBezTo>
                    <a:pt x="1118874" y="89755"/>
                    <a:pt x="1124487" y="92918"/>
                    <a:pt x="1130099" y="96476"/>
                  </a:cubicBezTo>
                  <a:cubicBezTo>
                    <a:pt x="1135712" y="100035"/>
                    <a:pt x="1140122" y="103593"/>
                    <a:pt x="1144130" y="107943"/>
                  </a:cubicBezTo>
                  <a:cubicBezTo>
                    <a:pt x="1148139" y="111897"/>
                    <a:pt x="1151346" y="116641"/>
                    <a:pt x="1153752" y="121782"/>
                  </a:cubicBezTo>
                  <a:cubicBezTo>
                    <a:pt x="1156157" y="126922"/>
                    <a:pt x="1157360" y="132457"/>
                    <a:pt x="1157360" y="139179"/>
                  </a:cubicBezTo>
                  <a:cubicBezTo>
                    <a:pt x="1157360" y="147878"/>
                    <a:pt x="1155756" y="155390"/>
                    <a:pt x="1152148" y="161321"/>
                  </a:cubicBezTo>
                  <a:cubicBezTo>
                    <a:pt x="1148540" y="167252"/>
                    <a:pt x="1143729" y="171997"/>
                    <a:pt x="1137716" y="175951"/>
                  </a:cubicBezTo>
                  <a:cubicBezTo>
                    <a:pt x="1131703" y="179509"/>
                    <a:pt x="1124888" y="182277"/>
                    <a:pt x="1116870" y="184254"/>
                  </a:cubicBezTo>
                  <a:cubicBezTo>
                    <a:pt x="1108852" y="186231"/>
                    <a:pt x="1100835" y="186626"/>
                    <a:pt x="1092015" y="186626"/>
                  </a:cubicBezTo>
                  <a:cubicBezTo>
                    <a:pt x="1089209" y="186626"/>
                    <a:pt x="1085601" y="186231"/>
                    <a:pt x="1081191" y="185835"/>
                  </a:cubicBezTo>
                  <a:cubicBezTo>
                    <a:pt x="1076781" y="185440"/>
                    <a:pt x="1072772" y="184649"/>
                    <a:pt x="1067962" y="183858"/>
                  </a:cubicBezTo>
                  <a:cubicBezTo>
                    <a:pt x="1063151" y="183068"/>
                    <a:pt x="1059142" y="181881"/>
                    <a:pt x="1055534" y="180695"/>
                  </a:cubicBezTo>
                  <a:cubicBezTo>
                    <a:pt x="1051526" y="179905"/>
                    <a:pt x="1048719" y="178718"/>
                    <a:pt x="1045913" y="177137"/>
                  </a:cubicBezTo>
                  <a:lnTo>
                    <a:pt x="1045913" y="177137"/>
                  </a:lnTo>
                  <a:close/>
                  <a:moveTo>
                    <a:pt x="1285242" y="183858"/>
                  </a:moveTo>
                  <a:lnTo>
                    <a:pt x="1257180" y="183858"/>
                  </a:lnTo>
                  <a:lnTo>
                    <a:pt x="1257180" y="164484"/>
                  </a:lnTo>
                  <a:lnTo>
                    <a:pt x="1256780" y="164484"/>
                  </a:lnTo>
                  <a:cubicBezTo>
                    <a:pt x="1248762" y="179509"/>
                    <a:pt x="1235933" y="186626"/>
                    <a:pt x="1218695" y="186626"/>
                  </a:cubicBezTo>
                  <a:cubicBezTo>
                    <a:pt x="1189431" y="186626"/>
                    <a:pt x="1174598" y="169229"/>
                    <a:pt x="1174598" y="134434"/>
                  </a:cubicBezTo>
                  <a:lnTo>
                    <a:pt x="1174598" y="61286"/>
                  </a:lnTo>
                  <a:lnTo>
                    <a:pt x="1202660" y="61286"/>
                  </a:lnTo>
                  <a:lnTo>
                    <a:pt x="1202660" y="131666"/>
                  </a:lnTo>
                  <a:cubicBezTo>
                    <a:pt x="1202660" y="153808"/>
                    <a:pt x="1211078" y="164880"/>
                    <a:pt x="1228717" y="164880"/>
                  </a:cubicBezTo>
                  <a:cubicBezTo>
                    <a:pt x="1237136" y="164880"/>
                    <a:pt x="1243951" y="161716"/>
                    <a:pt x="1249163" y="155785"/>
                  </a:cubicBezTo>
                  <a:cubicBezTo>
                    <a:pt x="1254775" y="149855"/>
                    <a:pt x="1257180" y="141947"/>
                    <a:pt x="1257180" y="132062"/>
                  </a:cubicBezTo>
                  <a:lnTo>
                    <a:pt x="1257180" y="61286"/>
                  </a:lnTo>
                  <a:lnTo>
                    <a:pt x="1285242" y="61286"/>
                  </a:lnTo>
                  <a:cubicBezTo>
                    <a:pt x="1285242" y="61286"/>
                    <a:pt x="1285242" y="183858"/>
                    <a:pt x="1285242" y="183858"/>
                  </a:cubicBezTo>
                  <a:close/>
                  <a:moveTo>
                    <a:pt x="1385063" y="87778"/>
                  </a:moveTo>
                  <a:cubicBezTo>
                    <a:pt x="1381455" y="85010"/>
                    <a:pt x="1376645" y="83824"/>
                    <a:pt x="1370230" y="83824"/>
                  </a:cubicBezTo>
                  <a:cubicBezTo>
                    <a:pt x="1361812" y="83824"/>
                    <a:pt x="1354997" y="87382"/>
                    <a:pt x="1349384" y="94895"/>
                  </a:cubicBezTo>
                  <a:cubicBezTo>
                    <a:pt x="1343772" y="102407"/>
                    <a:pt x="1340966" y="112292"/>
                    <a:pt x="1340966" y="125340"/>
                  </a:cubicBezTo>
                  <a:lnTo>
                    <a:pt x="1340966" y="183858"/>
                  </a:lnTo>
                  <a:lnTo>
                    <a:pt x="1312904" y="183858"/>
                  </a:lnTo>
                  <a:lnTo>
                    <a:pt x="1312904" y="61286"/>
                  </a:lnTo>
                  <a:lnTo>
                    <a:pt x="1340966" y="61286"/>
                  </a:lnTo>
                  <a:lnTo>
                    <a:pt x="1340966" y="86591"/>
                  </a:lnTo>
                  <a:lnTo>
                    <a:pt x="1341366" y="86591"/>
                  </a:lnTo>
                  <a:cubicBezTo>
                    <a:pt x="1344173" y="77893"/>
                    <a:pt x="1348182" y="71171"/>
                    <a:pt x="1354195" y="66426"/>
                  </a:cubicBezTo>
                  <a:cubicBezTo>
                    <a:pt x="1360208" y="61682"/>
                    <a:pt x="1366222" y="59309"/>
                    <a:pt x="1373437" y="59309"/>
                  </a:cubicBezTo>
                  <a:cubicBezTo>
                    <a:pt x="1378649" y="59309"/>
                    <a:pt x="1382257" y="60100"/>
                    <a:pt x="1385063" y="61682"/>
                  </a:cubicBezTo>
                  <a:lnTo>
                    <a:pt x="1385063" y="87778"/>
                  </a:lnTo>
                  <a:lnTo>
                    <a:pt x="1385063" y="87778"/>
                  </a:lnTo>
                  <a:close/>
                  <a:moveTo>
                    <a:pt x="1475263" y="24910"/>
                  </a:moveTo>
                  <a:cubicBezTo>
                    <a:pt x="1471254" y="22933"/>
                    <a:pt x="1467245" y="21747"/>
                    <a:pt x="1462434" y="21747"/>
                  </a:cubicBezTo>
                  <a:cubicBezTo>
                    <a:pt x="1448804" y="21747"/>
                    <a:pt x="1441989" y="29259"/>
                    <a:pt x="1441989" y="44680"/>
                  </a:cubicBezTo>
                  <a:lnTo>
                    <a:pt x="1441989" y="61286"/>
                  </a:lnTo>
                  <a:lnTo>
                    <a:pt x="1470853" y="61286"/>
                  </a:lnTo>
                  <a:lnTo>
                    <a:pt x="1470853" y="83033"/>
                  </a:lnTo>
                  <a:lnTo>
                    <a:pt x="1441989" y="83033"/>
                  </a:lnTo>
                  <a:lnTo>
                    <a:pt x="1441989" y="183858"/>
                  </a:lnTo>
                  <a:lnTo>
                    <a:pt x="1413927" y="183858"/>
                  </a:lnTo>
                  <a:lnTo>
                    <a:pt x="1413927" y="83033"/>
                  </a:lnTo>
                  <a:lnTo>
                    <a:pt x="1392680" y="83033"/>
                  </a:lnTo>
                  <a:lnTo>
                    <a:pt x="1392680" y="61286"/>
                  </a:lnTo>
                  <a:lnTo>
                    <a:pt x="1413927" y="61286"/>
                  </a:lnTo>
                  <a:lnTo>
                    <a:pt x="1413927" y="41516"/>
                  </a:lnTo>
                  <a:cubicBezTo>
                    <a:pt x="1413927" y="28468"/>
                    <a:pt x="1418337" y="18584"/>
                    <a:pt x="1426755" y="11071"/>
                  </a:cubicBezTo>
                  <a:cubicBezTo>
                    <a:pt x="1435174" y="3559"/>
                    <a:pt x="1445998" y="0"/>
                    <a:pt x="1458826" y="0"/>
                  </a:cubicBezTo>
                  <a:cubicBezTo>
                    <a:pt x="1465641" y="0"/>
                    <a:pt x="1471254" y="791"/>
                    <a:pt x="1475263" y="2372"/>
                  </a:cubicBezTo>
                  <a:cubicBezTo>
                    <a:pt x="1475263" y="1977"/>
                    <a:pt x="1475263" y="24910"/>
                    <a:pt x="1475263" y="24910"/>
                  </a:cubicBezTo>
                  <a:close/>
                  <a:moveTo>
                    <a:pt x="1580696" y="183858"/>
                  </a:moveTo>
                  <a:lnTo>
                    <a:pt x="1553436" y="183858"/>
                  </a:lnTo>
                  <a:lnTo>
                    <a:pt x="1553436" y="164880"/>
                  </a:lnTo>
                  <a:lnTo>
                    <a:pt x="1553035" y="164880"/>
                  </a:lnTo>
                  <a:cubicBezTo>
                    <a:pt x="1544616" y="179509"/>
                    <a:pt x="1531788" y="187022"/>
                    <a:pt x="1515351" y="187022"/>
                  </a:cubicBezTo>
                  <a:cubicBezTo>
                    <a:pt x="1503325" y="187022"/>
                    <a:pt x="1493703" y="183858"/>
                    <a:pt x="1486487" y="177137"/>
                  </a:cubicBezTo>
                  <a:cubicBezTo>
                    <a:pt x="1479672" y="170415"/>
                    <a:pt x="1476064" y="162112"/>
                    <a:pt x="1476064" y="151041"/>
                  </a:cubicBezTo>
                  <a:cubicBezTo>
                    <a:pt x="1476064" y="127712"/>
                    <a:pt x="1489695" y="114269"/>
                    <a:pt x="1516554" y="110710"/>
                  </a:cubicBezTo>
                  <a:lnTo>
                    <a:pt x="1553436" y="105570"/>
                  </a:lnTo>
                  <a:cubicBezTo>
                    <a:pt x="1553436" y="88173"/>
                    <a:pt x="1545017" y="79474"/>
                    <a:pt x="1528180" y="79474"/>
                  </a:cubicBezTo>
                  <a:cubicBezTo>
                    <a:pt x="1513347" y="79474"/>
                    <a:pt x="1500118" y="84614"/>
                    <a:pt x="1488091" y="94499"/>
                  </a:cubicBezTo>
                  <a:lnTo>
                    <a:pt x="1488091" y="70380"/>
                  </a:lnTo>
                  <a:cubicBezTo>
                    <a:pt x="1501320" y="62868"/>
                    <a:pt x="1516153" y="58914"/>
                    <a:pt x="1533391" y="58914"/>
                  </a:cubicBezTo>
                  <a:cubicBezTo>
                    <a:pt x="1564660" y="58914"/>
                    <a:pt x="1580696" y="74334"/>
                    <a:pt x="1580696" y="104780"/>
                  </a:cubicBezTo>
                  <a:lnTo>
                    <a:pt x="1580696" y="183858"/>
                  </a:lnTo>
                  <a:lnTo>
                    <a:pt x="1580696" y="183858"/>
                  </a:lnTo>
                  <a:close/>
                  <a:moveTo>
                    <a:pt x="1553436" y="123758"/>
                  </a:moveTo>
                  <a:lnTo>
                    <a:pt x="1527378" y="127317"/>
                  </a:lnTo>
                  <a:cubicBezTo>
                    <a:pt x="1519360" y="128503"/>
                    <a:pt x="1513347" y="130480"/>
                    <a:pt x="1508937" y="133248"/>
                  </a:cubicBezTo>
                  <a:cubicBezTo>
                    <a:pt x="1504928" y="136016"/>
                    <a:pt x="1502924" y="141156"/>
                    <a:pt x="1502924" y="148273"/>
                  </a:cubicBezTo>
                  <a:cubicBezTo>
                    <a:pt x="1502924" y="153413"/>
                    <a:pt x="1504928" y="157762"/>
                    <a:pt x="1508536" y="160926"/>
                  </a:cubicBezTo>
                  <a:cubicBezTo>
                    <a:pt x="1512144" y="164089"/>
                    <a:pt x="1517356" y="166066"/>
                    <a:pt x="1523770" y="166066"/>
                  </a:cubicBezTo>
                  <a:cubicBezTo>
                    <a:pt x="1532189" y="166066"/>
                    <a:pt x="1539405" y="162903"/>
                    <a:pt x="1545017" y="156972"/>
                  </a:cubicBezTo>
                  <a:cubicBezTo>
                    <a:pt x="1550629" y="151041"/>
                    <a:pt x="1553436" y="143528"/>
                    <a:pt x="1553436" y="134434"/>
                  </a:cubicBezTo>
                  <a:lnTo>
                    <a:pt x="1553436" y="123758"/>
                  </a:lnTo>
                  <a:close/>
                  <a:moveTo>
                    <a:pt x="1698957" y="178323"/>
                  </a:moveTo>
                  <a:cubicBezTo>
                    <a:pt x="1688935" y="183858"/>
                    <a:pt x="1677309" y="187022"/>
                    <a:pt x="1663679" y="187022"/>
                  </a:cubicBezTo>
                  <a:cubicBezTo>
                    <a:pt x="1645239" y="187022"/>
                    <a:pt x="1630406" y="181486"/>
                    <a:pt x="1619181" y="170020"/>
                  </a:cubicBezTo>
                  <a:cubicBezTo>
                    <a:pt x="1607956" y="158553"/>
                    <a:pt x="1602344" y="143924"/>
                    <a:pt x="1602344" y="125735"/>
                  </a:cubicBezTo>
                  <a:cubicBezTo>
                    <a:pt x="1602344" y="105570"/>
                    <a:pt x="1608357" y="89359"/>
                    <a:pt x="1620784" y="77102"/>
                  </a:cubicBezTo>
                  <a:cubicBezTo>
                    <a:pt x="1632811" y="64845"/>
                    <a:pt x="1649247" y="58914"/>
                    <a:pt x="1669693" y="58914"/>
                  </a:cubicBezTo>
                  <a:cubicBezTo>
                    <a:pt x="1680917" y="58914"/>
                    <a:pt x="1690940" y="60891"/>
                    <a:pt x="1699759" y="64845"/>
                  </a:cubicBezTo>
                  <a:lnTo>
                    <a:pt x="1699759" y="90545"/>
                  </a:lnTo>
                  <a:cubicBezTo>
                    <a:pt x="1690940" y="84219"/>
                    <a:pt x="1681719" y="81056"/>
                    <a:pt x="1672098" y="81056"/>
                  </a:cubicBezTo>
                  <a:cubicBezTo>
                    <a:pt x="1660071" y="81056"/>
                    <a:pt x="1650450" y="85010"/>
                    <a:pt x="1642833" y="92918"/>
                  </a:cubicBezTo>
                  <a:cubicBezTo>
                    <a:pt x="1635216" y="100826"/>
                    <a:pt x="1631208" y="111106"/>
                    <a:pt x="1631208" y="124154"/>
                  </a:cubicBezTo>
                  <a:cubicBezTo>
                    <a:pt x="1631208" y="136807"/>
                    <a:pt x="1634816" y="146691"/>
                    <a:pt x="1642031" y="154204"/>
                  </a:cubicBezTo>
                  <a:cubicBezTo>
                    <a:pt x="1649247" y="161716"/>
                    <a:pt x="1658869" y="165275"/>
                    <a:pt x="1670895" y="165275"/>
                  </a:cubicBezTo>
                  <a:cubicBezTo>
                    <a:pt x="1680917" y="165275"/>
                    <a:pt x="1690539" y="161716"/>
                    <a:pt x="1699759" y="154599"/>
                  </a:cubicBezTo>
                  <a:lnTo>
                    <a:pt x="1699759" y="178323"/>
                  </a:lnTo>
                  <a:close/>
                  <a:moveTo>
                    <a:pt x="1822831" y="130085"/>
                  </a:moveTo>
                  <a:lnTo>
                    <a:pt x="1738244" y="130085"/>
                  </a:lnTo>
                  <a:cubicBezTo>
                    <a:pt x="1738645" y="141551"/>
                    <a:pt x="1742253" y="150250"/>
                    <a:pt x="1749068" y="156181"/>
                  </a:cubicBezTo>
                  <a:cubicBezTo>
                    <a:pt x="1755883" y="162507"/>
                    <a:pt x="1765104" y="165275"/>
                    <a:pt x="1776729" y="165275"/>
                  </a:cubicBezTo>
                  <a:cubicBezTo>
                    <a:pt x="1789959" y="165275"/>
                    <a:pt x="1801985" y="161321"/>
                    <a:pt x="1813210" y="153413"/>
                  </a:cubicBezTo>
                  <a:lnTo>
                    <a:pt x="1813210" y="175951"/>
                  </a:lnTo>
                  <a:cubicBezTo>
                    <a:pt x="1801985" y="183068"/>
                    <a:pt x="1786752" y="186626"/>
                    <a:pt x="1768311" y="186626"/>
                  </a:cubicBezTo>
                  <a:cubicBezTo>
                    <a:pt x="1749870" y="186626"/>
                    <a:pt x="1735839" y="181091"/>
                    <a:pt x="1725416" y="170020"/>
                  </a:cubicBezTo>
                  <a:cubicBezTo>
                    <a:pt x="1714993" y="158949"/>
                    <a:pt x="1709781" y="143133"/>
                    <a:pt x="1709781" y="122968"/>
                  </a:cubicBezTo>
                  <a:cubicBezTo>
                    <a:pt x="1709781" y="103989"/>
                    <a:pt x="1715394" y="88173"/>
                    <a:pt x="1727019" y="76311"/>
                  </a:cubicBezTo>
                  <a:cubicBezTo>
                    <a:pt x="1738244" y="64449"/>
                    <a:pt x="1752676" y="58123"/>
                    <a:pt x="1769513" y="58123"/>
                  </a:cubicBezTo>
                  <a:cubicBezTo>
                    <a:pt x="1786351" y="58123"/>
                    <a:pt x="1799580" y="63659"/>
                    <a:pt x="1808800" y="74334"/>
                  </a:cubicBezTo>
                  <a:cubicBezTo>
                    <a:pt x="1818021" y="85010"/>
                    <a:pt x="1822831" y="100035"/>
                    <a:pt x="1822831" y="119409"/>
                  </a:cubicBezTo>
                  <a:cubicBezTo>
                    <a:pt x="1822831" y="119409"/>
                    <a:pt x="1822831" y="130085"/>
                    <a:pt x="1822831" y="130085"/>
                  </a:cubicBezTo>
                  <a:close/>
                  <a:moveTo>
                    <a:pt x="1795571" y="110315"/>
                  </a:moveTo>
                  <a:cubicBezTo>
                    <a:pt x="1795571" y="100430"/>
                    <a:pt x="1793166" y="92522"/>
                    <a:pt x="1788355" y="86987"/>
                  </a:cubicBezTo>
                  <a:cubicBezTo>
                    <a:pt x="1783544" y="81451"/>
                    <a:pt x="1777130" y="78684"/>
                    <a:pt x="1769113" y="78684"/>
                  </a:cubicBezTo>
                  <a:cubicBezTo>
                    <a:pt x="1761095" y="78684"/>
                    <a:pt x="1754280" y="81451"/>
                    <a:pt x="1748667" y="87382"/>
                  </a:cubicBezTo>
                  <a:cubicBezTo>
                    <a:pt x="1743055" y="93313"/>
                    <a:pt x="1739447" y="100826"/>
                    <a:pt x="1738244" y="110315"/>
                  </a:cubicBezTo>
                  <a:lnTo>
                    <a:pt x="1795571" y="110315"/>
                  </a:lnTo>
                  <a:lnTo>
                    <a:pt x="1795571" y="110315"/>
                  </a:lnTo>
                  <a:close/>
                </a:path>
              </a:pathLst>
            </a:custGeom>
            <a:solidFill>
              <a:schemeClr val="accent4"/>
            </a:solidFill>
            <a:ln w="400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28FB1909-F6FD-4F3D-8A30-8872C950F048}"/>
                </a:ext>
              </a:extLst>
            </p:cNvPr>
            <p:cNvSpPr/>
            <p:nvPr/>
          </p:nvSpPr>
          <p:spPr bwMode="black">
            <a:xfrm>
              <a:off x="736536"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80CC28"/>
            </a:solidFill>
            <a:ln w="400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056FCF29-EC60-406E-9DB0-B717F47FCC8B}"/>
                </a:ext>
              </a:extLst>
            </p:cNvPr>
            <p:cNvSpPr/>
            <p:nvPr/>
          </p:nvSpPr>
          <p:spPr bwMode="black">
            <a:xfrm>
              <a:off x="736536"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BBC09"/>
            </a:solidFill>
            <a:ln w="400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C29A2260-4E21-4B70-8BBB-AF0695F54650}"/>
                </a:ext>
              </a:extLst>
            </p:cNvPr>
            <p:cNvSpPr/>
            <p:nvPr/>
          </p:nvSpPr>
          <p:spPr bwMode="black">
            <a:xfrm>
              <a:off x="584200"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00ADEF"/>
            </a:solidFill>
            <a:ln w="400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00C8A0B4-C85F-4DE8-8D26-B1858EAFF6C8}"/>
                </a:ext>
              </a:extLst>
            </p:cNvPr>
            <p:cNvSpPr/>
            <p:nvPr/>
          </p:nvSpPr>
          <p:spPr bwMode="black">
            <a:xfrm>
              <a:off x="584200"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1511B"/>
            </a:solidFill>
            <a:ln w="4001" cap="flat">
              <a:noFill/>
              <a:prstDash val="solid"/>
              <a:miter/>
            </a:ln>
          </p:spPr>
          <p:txBody>
            <a:bodyPr rtlCol="0" anchor="ctr"/>
            <a:lstStyle/>
            <a:p>
              <a:endParaRPr lang="en-CA"/>
            </a:p>
          </p:txBody>
        </p:sp>
      </p:grpSp>
      <p:pic>
        <p:nvPicPr>
          <p:cNvPr id="3" name="Picture 2">
            <a:extLst>
              <a:ext uri="{FF2B5EF4-FFF2-40B4-BE49-F238E27FC236}">
                <a16:creationId xmlns:a16="http://schemas.microsoft.com/office/drawing/2014/main" id="{FD8CD30D-02B2-4DFC-BF3E-A18747BCF74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784666" y="512"/>
            <a:ext cx="9864078" cy="6856975"/>
          </a:xfrm>
          <a:prstGeom prst="rect">
            <a:avLst/>
          </a:prstGeom>
        </p:spPr>
      </p:pic>
    </p:spTree>
    <p:extLst>
      <p:ext uri="{BB962C8B-B14F-4D97-AF65-F5344CB8AC3E}">
        <p14:creationId xmlns:p14="http://schemas.microsoft.com/office/powerpoint/2010/main" val="33266304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52708"/>
            <a:ext cx="9144000" cy="581698"/>
          </a:xfrm>
          <a:noFill/>
        </p:spPr>
        <p:txBody>
          <a:bodyPr lIns="0" tIns="0" rIns="0" bIns="0" anchor="b" anchorCtr="0">
            <a:spAutoFit/>
          </a:bodyPr>
          <a:lstStyle>
            <a:lvl1pPr algn="l" defTabSz="932742" rtl="0" eaLnBrk="1" latinLnBrk="0" hangingPunct="1">
              <a:lnSpc>
                <a:spcPct val="90000"/>
              </a:lnSpc>
              <a:spcBef>
                <a:spcPct val="0"/>
              </a:spcBef>
              <a:buNone/>
              <a:defRPr lang="en-US" sz="4200" b="0" kern="1200" cap="none" spc="-50" baseline="0" dirty="0">
                <a:ln w="3175">
                  <a:noFill/>
                </a:ln>
                <a:solidFill>
                  <a:srgbClr val="505050"/>
                </a:solidFill>
                <a:effectLst/>
                <a:latin typeface="+mj-lt"/>
                <a:ea typeface="+mn-ea"/>
                <a:cs typeface="Segoe UI" pitchFamily="34" charset="0"/>
              </a:defRPr>
            </a:lvl1pPr>
          </a:lstStyle>
          <a:p>
            <a:r>
              <a:rPr lang="en-US"/>
              <a:t>Thank you.</a:t>
            </a:r>
          </a:p>
        </p:txBody>
      </p:sp>
      <p:sp>
        <p:nvSpPr>
          <p:cNvPr id="3"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rgbClr val="505050"/>
                </a:solidFill>
                <a:latin typeface="+mn-lt"/>
              </a:defRPr>
            </a:lvl1pPr>
          </a:lstStyle>
          <a:p>
            <a:pPr lvl="0"/>
            <a:r>
              <a:rPr lang="en-US"/>
              <a:t>Subhead</a:t>
            </a:r>
          </a:p>
        </p:txBody>
      </p:sp>
      <p:grpSp>
        <p:nvGrpSpPr>
          <p:cNvPr id="5" name="Picture 6">
            <a:extLst>
              <a:ext uri="{FF2B5EF4-FFF2-40B4-BE49-F238E27FC236}">
                <a16:creationId xmlns:a16="http://schemas.microsoft.com/office/drawing/2014/main" id="{D2D8176C-3A1D-4C8C-AB7C-46CC30533AD9}"/>
              </a:ext>
            </a:extLst>
          </p:cNvPr>
          <p:cNvGrpSpPr/>
          <p:nvPr userDrawn="1"/>
        </p:nvGrpSpPr>
        <p:grpSpPr bwMode="black">
          <a:xfrm>
            <a:off x="584200" y="586699"/>
            <a:ext cx="2806206" cy="288638"/>
            <a:chOff x="584200" y="586699"/>
            <a:chExt cx="2806206" cy="288638"/>
          </a:xfrm>
        </p:grpSpPr>
        <p:sp>
          <p:nvSpPr>
            <p:cNvPr id="6" name="Freeform: Shape 5">
              <a:extLst>
                <a:ext uri="{FF2B5EF4-FFF2-40B4-BE49-F238E27FC236}">
                  <a16:creationId xmlns:a16="http://schemas.microsoft.com/office/drawing/2014/main" id="{396ECC0A-D66C-4332-820E-F98F87ED7638}"/>
                </a:ext>
              </a:extLst>
            </p:cNvPr>
            <p:cNvSpPr/>
            <p:nvPr/>
          </p:nvSpPr>
          <p:spPr bwMode="black">
            <a:xfrm>
              <a:off x="961835" y="636123"/>
              <a:ext cx="1822831" cy="187021"/>
            </a:xfrm>
            <a:custGeom>
              <a:avLst/>
              <a:gdLst>
                <a:gd name="connsiteX0" fmla="*/ 187615 w 1822831"/>
                <a:gd name="connsiteY0" fmla="*/ 183858 h 187021"/>
                <a:gd name="connsiteX1" fmla="*/ 159152 w 1822831"/>
                <a:gd name="connsiteY1" fmla="*/ 183858 h 187021"/>
                <a:gd name="connsiteX2" fmla="*/ 159152 w 1822831"/>
                <a:gd name="connsiteY2" fmla="*/ 72753 h 187021"/>
                <a:gd name="connsiteX3" fmla="*/ 160756 w 1822831"/>
                <a:gd name="connsiteY3" fmla="*/ 39539 h 187021"/>
                <a:gd name="connsiteX4" fmla="*/ 160355 w 1822831"/>
                <a:gd name="connsiteY4" fmla="*/ 39539 h 187021"/>
                <a:gd name="connsiteX5" fmla="*/ 155544 w 1822831"/>
                <a:gd name="connsiteY5" fmla="*/ 55751 h 187021"/>
                <a:gd name="connsiteX6" fmla="*/ 103429 w 1822831"/>
                <a:gd name="connsiteY6" fmla="*/ 183858 h 187021"/>
                <a:gd name="connsiteX7" fmla="*/ 83384 w 1822831"/>
                <a:gd name="connsiteY7" fmla="*/ 183858 h 187021"/>
                <a:gd name="connsiteX8" fmla="*/ 31269 w 1822831"/>
                <a:gd name="connsiteY8" fmla="*/ 56541 h 187021"/>
                <a:gd name="connsiteX9" fmla="*/ 26459 w 1822831"/>
                <a:gd name="connsiteY9" fmla="*/ 39539 h 187021"/>
                <a:gd name="connsiteX10" fmla="*/ 26058 w 1822831"/>
                <a:gd name="connsiteY10" fmla="*/ 39539 h 187021"/>
                <a:gd name="connsiteX11" fmla="*/ 26859 w 1822831"/>
                <a:gd name="connsiteY11" fmla="*/ 73148 h 187021"/>
                <a:gd name="connsiteX12" fmla="*/ 26859 w 1822831"/>
                <a:gd name="connsiteY12" fmla="*/ 183858 h 187021"/>
                <a:gd name="connsiteX13" fmla="*/ 0 w 1822831"/>
                <a:gd name="connsiteY13" fmla="*/ 183858 h 187021"/>
                <a:gd name="connsiteX14" fmla="*/ 0 w 1822831"/>
                <a:gd name="connsiteY14" fmla="*/ 12257 h 187021"/>
                <a:gd name="connsiteX15" fmla="*/ 40490 w 1822831"/>
                <a:gd name="connsiteY15" fmla="*/ 12257 h 187021"/>
                <a:gd name="connsiteX16" fmla="*/ 86191 w 1822831"/>
                <a:gd name="connsiteY16" fmla="*/ 126526 h 187021"/>
                <a:gd name="connsiteX17" fmla="*/ 93006 w 1822831"/>
                <a:gd name="connsiteY17" fmla="*/ 146296 h 187021"/>
                <a:gd name="connsiteX18" fmla="*/ 93807 w 1822831"/>
                <a:gd name="connsiteY18" fmla="*/ 146296 h 187021"/>
                <a:gd name="connsiteX19" fmla="*/ 101023 w 1822831"/>
                <a:gd name="connsiteY19" fmla="*/ 126131 h 187021"/>
                <a:gd name="connsiteX20" fmla="*/ 147526 w 1822831"/>
                <a:gd name="connsiteY20" fmla="*/ 12257 h 187021"/>
                <a:gd name="connsiteX21" fmla="*/ 186813 w 1822831"/>
                <a:gd name="connsiteY21" fmla="*/ 12257 h 187021"/>
                <a:gd name="connsiteX22" fmla="*/ 186813 w 1822831"/>
                <a:gd name="connsiteY22" fmla="*/ 183858 h 187021"/>
                <a:gd name="connsiteX23" fmla="*/ 232113 w 1822831"/>
                <a:gd name="connsiteY23" fmla="*/ 39539 h 187021"/>
                <a:gd name="connsiteX24" fmla="*/ 220488 w 1822831"/>
                <a:gd name="connsiteY24" fmla="*/ 35190 h 187021"/>
                <a:gd name="connsiteX25" fmla="*/ 215677 w 1822831"/>
                <a:gd name="connsiteY25" fmla="*/ 24119 h 187021"/>
                <a:gd name="connsiteX26" fmla="*/ 220488 w 1822831"/>
                <a:gd name="connsiteY26" fmla="*/ 12653 h 187021"/>
                <a:gd name="connsiteX27" fmla="*/ 232113 w 1822831"/>
                <a:gd name="connsiteY27" fmla="*/ 8303 h 187021"/>
                <a:gd name="connsiteX28" fmla="*/ 244140 w 1822831"/>
                <a:gd name="connsiteY28" fmla="*/ 12653 h 187021"/>
                <a:gd name="connsiteX29" fmla="*/ 248951 w 1822831"/>
                <a:gd name="connsiteY29" fmla="*/ 24119 h 187021"/>
                <a:gd name="connsiteX30" fmla="*/ 244140 w 1822831"/>
                <a:gd name="connsiteY30" fmla="*/ 35190 h 187021"/>
                <a:gd name="connsiteX31" fmla="*/ 232113 w 1822831"/>
                <a:gd name="connsiteY31" fmla="*/ 39539 h 187021"/>
                <a:gd name="connsiteX32" fmla="*/ 246144 w 1822831"/>
                <a:gd name="connsiteY32" fmla="*/ 183858 h 187021"/>
                <a:gd name="connsiteX33" fmla="*/ 218082 w 1822831"/>
                <a:gd name="connsiteY33" fmla="*/ 183858 h 187021"/>
                <a:gd name="connsiteX34" fmla="*/ 218082 w 1822831"/>
                <a:gd name="connsiteY34" fmla="*/ 61286 h 187021"/>
                <a:gd name="connsiteX35" fmla="*/ 246144 w 1822831"/>
                <a:gd name="connsiteY35" fmla="*/ 61286 h 187021"/>
                <a:gd name="connsiteX36" fmla="*/ 246144 w 1822831"/>
                <a:gd name="connsiteY36" fmla="*/ 183858 h 187021"/>
                <a:gd name="connsiteX37" fmla="*/ 362802 w 1822831"/>
                <a:gd name="connsiteY37" fmla="*/ 178323 h 187021"/>
                <a:gd name="connsiteX38" fmla="*/ 327524 w 1822831"/>
                <a:gd name="connsiteY38" fmla="*/ 187022 h 187021"/>
                <a:gd name="connsiteX39" fmla="*/ 283026 w 1822831"/>
                <a:gd name="connsiteY39" fmla="*/ 170020 h 187021"/>
                <a:gd name="connsiteX40" fmla="*/ 266189 w 1822831"/>
                <a:gd name="connsiteY40" fmla="*/ 125735 h 187021"/>
                <a:gd name="connsiteX41" fmla="*/ 284629 w 1822831"/>
                <a:gd name="connsiteY41" fmla="*/ 77102 h 187021"/>
                <a:gd name="connsiteX42" fmla="*/ 333538 w 1822831"/>
                <a:gd name="connsiteY42" fmla="*/ 58914 h 187021"/>
                <a:gd name="connsiteX43" fmla="*/ 363604 w 1822831"/>
                <a:gd name="connsiteY43" fmla="*/ 64845 h 187021"/>
                <a:gd name="connsiteX44" fmla="*/ 363604 w 1822831"/>
                <a:gd name="connsiteY44" fmla="*/ 90545 h 187021"/>
                <a:gd name="connsiteX45" fmla="*/ 335943 w 1822831"/>
                <a:gd name="connsiteY45" fmla="*/ 81056 h 187021"/>
                <a:gd name="connsiteX46" fmla="*/ 306678 w 1822831"/>
                <a:gd name="connsiteY46" fmla="*/ 92918 h 187021"/>
                <a:gd name="connsiteX47" fmla="*/ 295053 w 1822831"/>
                <a:gd name="connsiteY47" fmla="*/ 124154 h 187021"/>
                <a:gd name="connsiteX48" fmla="*/ 305876 w 1822831"/>
                <a:gd name="connsiteY48" fmla="*/ 154204 h 187021"/>
                <a:gd name="connsiteX49" fmla="*/ 334740 w 1822831"/>
                <a:gd name="connsiteY49" fmla="*/ 165275 h 187021"/>
                <a:gd name="connsiteX50" fmla="*/ 363203 w 1822831"/>
                <a:gd name="connsiteY50" fmla="*/ 154599 h 187021"/>
                <a:gd name="connsiteX51" fmla="*/ 362802 w 1822831"/>
                <a:gd name="connsiteY51" fmla="*/ 178323 h 187021"/>
                <a:gd name="connsiteX52" fmla="*/ 362802 w 1822831"/>
                <a:gd name="connsiteY52" fmla="*/ 178323 h 187021"/>
                <a:gd name="connsiteX53" fmla="*/ 457412 w 1822831"/>
                <a:gd name="connsiteY53" fmla="*/ 87778 h 187021"/>
                <a:gd name="connsiteX54" fmla="*/ 442579 w 1822831"/>
                <a:gd name="connsiteY54" fmla="*/ 83824 h 187021"/>
                <a:gd name="connsiteX55" fmla="*/ 421733 w 1822831"/>
                <a:gd name="connsiteY55" fmla="*/ 94895 h 187021"/>
                <a:gd name="connsiteX56" fmla="*/ 413314 w 1822831"/>
                <a:gd name="connsiteY56" fmla="*/ 125340 h 187021"/>
                <a:gd name="connsiteX57" fmla="*/ 413314 w 1822831"/>
                <a:gd name="connsiteY57" fmla="*/ 183858 h 187021"/>
                <a:gd name="connsiteX58" fmla="*/ 385252 w 1822831"/>
                <a:gd name="connsiteY58" fmla="*/ 183858 h 187021"/>
                <a:gd name="connsiteX59" fmla="*/ 385252 w 1822831"/>
                <a:gd name="connsiteY59" fmla="*/ 61286 h 187021"/>
                <a:gd name="connsiteX60" fmla="*/ 413314 w 1822831"/>
                <a:gd name="connsiteY60" fmla="*/ 61286 h 187021"/>
                <a:gd name="connsiteX61" fmla="*/ 413314 w 1822831"/>
                <a:gd name="connsiteY61" fmla="*/ 86591 h 187021"/>
                <a:gd name="connsiteX62" fmla="*/ 413715 w 1822831"/>
                <a:gd name="connsiteY62" fmla="*/ 86591 h 187021"/>
                <a:gd name="connsiteX63" fmla="*/ 426543 w 1822831"/>
                <a:gd name="connsiteY63" fmla="*/ 66426 h 187021"/>
                <a:gd name="connsiteX64" fmla="*/ 445786 w 1822831"/>
                <a:gd name="connsiteY64" fmla="*/ 59309 h 187021"/>
                <a:gd name="connsiteX65" fmla="*/ 457412 w 1822831"/>
                <a:gd name="connsiteY65" fmla="*/ 61682 h 187021"/>
                <a:gd name="connsiteX66" fmla="*/ 457412 w 1822831"/>
                <a:gd name="connsiteY66" fmla="*/ 87778 h 187021"/>
                <a:gd name="connsiteX67" fmla="*/ 457412 w 1822831"/>
                <a:gd name="connsiteY67" fmla="*/ 87778 h 187021"/>
                <a:gd name="connsiteX68" fmla="*/ 521153 w 1822831"/>
                <a:gd name="connsiteY68" fmla="*/ 186626 h 187021"/>
                <a:gd name="connsiteX69" fmla="*/ 475051 w 1822831"/>
                <a:gd name="connsiteY69" fmla="*/ 169624 h 187021"/>
                <a:gd name="connsiteX70" fmla="*/ 457812 w 1822831"/>
                <a:gd name="connsiteY70" fmla="*/ 124154 h 187021"/>
                <a:gd name="connsiteX71" fmla="*/ 475852 w 1822831"/>
                <a:gd name="connsiteY71" fmla="*/ 75916 h 187021"/>
                <a:gd name="connsiteX72" fmla="*/ 523959 w 1822831"/>
                <a:gd name="connsiteY72" fmla="*/ 58518 h 187021"/>
                <a:gd name="connsiteX73" fmla="*/ 569259 w 1822831"/>
                <a:gd name="connsiteY73" fmla="*/ 75520 h 187021"/>
                <a:gd name="connsiteX74" fmla="*/ 585695 w 1822831"/>
                <a:gd name="connsiteY74" fmla="*/ 122177 h 187021"/>
                <a:gd name="connsiteX75" fmla="*/ 568056 w 1822831"/>
                <a:gd name="connsiteY75" fmla="*/ 169229 h 187021"/>
                <a:gd name="connsiteX76" fmla="*/ 521153 w 1822831"/>
                <a:gd name="connsiteY76" fmla="*/ 186626 h 187021"/>
                <a:gd name="connsiteX77" fmla="*/ 522355 w 1822831"/>
                <a:gd name="connsiteY77" fmla="*/ 80660 h 187021"/>
                <a:gd name="connsiteX78" fmla="*/ 496298 w 1822831"/>
                <a:gd name="connsiteY78" fmla="*/ 92127 h 187021"/>
                <a:gd name="connsiteX79" fmla="*/ 486676 w 1822831"/>
                <a:gd name="connsiteY79" fmla="*/ 123363 h 187021"/>
                <a:gd name="connsiteX80" fmla="*/ 496298 w 1822831"/>
                <a:gd name="connsiteY80" fmla="*/ 153808 h 187021"/>
                <a:gd name="connsiteX81" fmla="*/ 522355 w 1822831"/>
                <a:gd name="connsiteY81" fmla="*/ 164880 h 187021"/>
                <a:gd name="connsiteX82" fmla="*/ 548012 w 1822831"/>
                <a:gd name="connsiteY82" fmla="*/ 153808 h 187021"/>
                <a:gd name="connsiteX83" fmla="*/ 556832 w 1822831"/>
                <a:gd name="connsiteY83" fmla="*/ 122968 h 187021"/>
                <a:gd name="connsiteX84" fmla="*/ 548012 w 1822831"/>
                <a:gd name="connsiteY84" fmla="*/ 91732 h 187021"/>
                <a:gd name="connsiteX85" fmla="*/ 522355 w 1822831"/>
                <a:gd name="connsiteY85" fmla="*/ 80660 h 187021"/>
                <a:gd name="connsiteX86" fmla="*/ 597321 w 1822831"/>
                <a:gd name="connsiteY86" fmla="*/ 179905 h 187021"/>
                <a:gd name="connsiteX87" fmla="*/ 597321 w 1822831"/>
                <a:gd name="connsiteY87" fmla="*/ 154204 h 187021"/>
                <a:gd name="connsiteX88" fmla="*/ 632198 w 1822831"/>
                <a:gd name="connsiteY88" fmla="*/ 166066 h 187021"/>
                <a:gd name="connsiteX89" fmla="*/ 657855 w 1822831"/>
                <a:gd name="connsiteY89" fmla="*/ 151041 h 187021"/>
                <a:gd name="connsiteX90" fmla="*/ 655850 w 1822831"/>
                <a:gd name="connsiteY90" fmla="*/ 143924 h 187021"/>
                <a:gd name="connsiteX91" fmla="*/ 649837 w 1822831"/>
                <a:gd name="connsiteY91" fmla="*/ 138783 h 187021"/>
                <a:gd name="connsiteX92" fmla="*/ 641018 w 1822831"/>
                <a:gd name="connsiteY92" fmla="*/ 134830 h 187021"/>
                <a:gd name="connsiteX93" fmla="*/ 629793 w 1822831"/>
                <a:gd name="connsiteY93" fmla="*/ 130876 h 187021"/>
                <a:gd name="connsiteX94" fmla="*/ 616163 w 1822831"/>
                <a:gd name="connsiteY94" fmla="*/ 124549 h 187021"/>
                <a:gd name="connsiteX95" fmla="*/ 606141 w 1822831"/>
                <a:gd name="connsiteY95" fmla="*/ 117037 h 187021"/>
                <a:gd name="connsiteX96" fmla="*/ 600127 w 1822831"/>
                <a:gd name="connsiteY96" fmla="*/ 107547 h 187021"/>
                <a:gd name="connsiteX97" fmla="*/ 598123 w 1822831"/>
                <a:gd name="connsiteY97" fmla="*/ 94895 h 187021"/>
                <a:gd name="connsiteX98" fmla="*/ 602533 w 1822831"/>
                <a:gd name="connsiteY98" fmla="*/ 79079 h 187021"/>
                <a:gd name="connsiteX99" fmla="*/ 613757 w 1822831"/>
                <a:gd name="connsiteY99" fmla="*/ 67612 h 187021"/>
                <a:gd name="connsiteX100" fmla="*/ 630194 w 1822831"/>
                <a:gd name="connsiteY100" fmla="*/ 60495 h 187021"/>
                <a:gd name="connsiteX101" fmla="*/ 649035 w 1822831"/>
                <a:gd name="connsiteY101" fmla="*/ 58123 h 187021"/>
                <a:gd name="connsiteX102" fmla="*/ 679904 w 1822831"/>
                <a:gd name="connsiteY102" fmla="*/ 63263 h 187021"/>
                <a:gd name="connsiteX103" fmla="*/ 679904 w 1822831"/>
                <a:gd name="connsiteY103" fmla="*/ 87382 h 187021"/>
                <a:gd name="connsiteX104" fmla="*/ 649837 w 1822831"/>
                <a:gd name="connsiteY104" fmla="*/ 78684 h 187021"/>
                <a:gd name="connsiteX105" fmla="*/ 640216 w 1822831"/>
                <a:gd name="connsiteY105" fmla="*/ 79870 h 187021"/>
                <a:gd name="connsiteX106" fmla="*/ 633000 w 1822831"/>
                <a:gd name="connsiteY106" fmla="*/ 83033 h 187021"/>
                <a:gd name="connsiteX107" fmla="*/ 628189 w 1822831"/>
                <a:gd name="connsiteY107" fmla="*/ 87778 h 187021"/>
                <a:gd name="connsiteX108" fmla="*/ 626586 w 1822831"/>
                <a:gd name="connsiteY108" fmla="*/ 93709 h 187021"/>
                <a:gd name="connsiteX109" fmla="*/ 628189 w 1822831"/>
                <a:gd name="connsiteY109" fmla="*/ 100430 h 187021"/>
                <a:gd name="connsiteX110" fmla="*/ 633000 w 1822831"/>
                <a:gd name="connsiteY110" fmla="*/ 105175 h 187021"/>
                <a:gd name="connsiteX111" fmla="*/ 641018 w 1822831"/>
                <a:gd name="connsiteY111" fmla="*/ 109129 h 187021"/>
                <a:gd name="connsiteX112" fmla="*/ 651842 w 1822831"/>
                <a:gd name="connsiteY112" fmla="*/ 113083 h 187021"/>
                <a:gd name="connsiteX113" fmla="*/ 666274 w 1822831"/>
                <a:gd name="connsiteY113" fmla="*/ 119805 h 187021"/>
                <a:gd name="connsiteX114" fmla="*/ 677097 w 1822831"/>
                <a:gd name="connsiteY114" fmla="*/ 127317 h 187021"/>
                <a:gd name="connsiteX115" fmla="*/ 683912 w 1822831"/>
                <a:gd name="connsiteY115" fmla="*/ 137202 h 187021"/>
                <a:gd name="connsiteX116" fmla="*/ 686318 w 1822831"/>
                <a:gd name="connsiteY116" fmla="*/ 150250 h 187021"/>
                <a:gd name="connsiteX117" fmla="*/ 681908 w 1822831"/>
                <a:gd name="connsiteY117" fmla="*/ 166461 h 187021"/>
                <a:gd name="connsiteX118" fmla="*/ 670282 w 1822831"/>
                <a:gd name="connsiteY118" fmla="*/ 177928 h 187021"/>
                <a:gd name="connsiteX119" fmla="*/ 653445 w 1822831"/>
                <a:gd name="connsiteY119" fmla="*/ 184649 h 187021"/>
                <a:gd name="connsiteX120" fmla="*/ 633401 w 1822831"/>
                <a:gd name="connsiteY120" fmla="*/ 187022 h 187021"/>
                <a:gd name="connsiteX121" fmla="*/ 597321 w 1822831"/>
                <a:gd name="connsiteY121" fmla="*/ 179905 h 187021"/>
                <a:gd name="connsiteX122" fmla="*/ 597321 w 1822831"/>
                <a:gd name="connsiteY122" fmla="*/ 179905 h 187021"/>
                <a:gd name="connsiteX123" fmla="*/ 758077 w 1822831"/>
                <a:gd name="connsiteY123" fmla="*/ 186626 h 187021"/>
                <a:gd name="connsiteX124" fmla="*/ 711975 w 1822831"/>
                <a:gd name="connsiteY124" fmla="*/ 169624 h 187021"/>
                <a:gd name="connsiteX125" fmla="*/ 694736 w 1822831"/>
                <a:gd name="connsiteY125" fmla="*/ 124154 h 187021"/>
                <a:gd name="connsiteX126" fmla="*/ 712776 w 1822831"/>
                <a:gd name="connsiteY126" fmla="*/ 75916 h 187021"/>
                <a:gd name="connsiteX127" fmla="*/ 760883 w 1822831"/>
                <a:gd name="connsiteY127" fmla="*/ 58518 h 187021"/>
                <a:gd name="connsiteX128" fmla="*/ 806183 w 1822831"/>
                <a:gd name="connsiteY128" fmla="*/ 75520 h 187021"/>
                <a:gd name="connsiteX129" fmla="*/ 822619 w 1822831"/>
                <a:gd name="connsiteY129" fmla="*/ 122177 h 187021"/>
                <a:gd name="connsiteX130" fmla="*/ 804980 w 1822831"/>
                <a:gd name="connsiteY130" fmla="*/ 169229 h 187021"/>
                <a:gd name="connsiteX131" fmla="*/ 758077 w 1822831"/>
                <a:gd name="connsiteY131" fmla="*/ 186626 h 187021"/>
                <a:gd name="connsiteX132" fmla="*/ 759680 w 1822831"/>
                <a:gd name="connsiteY132" fmla="*/ 80660 h 187021"/>
                <a:gd name="connsiteX133" fmla="*/ 733623 w 1822831"/>
                <a:gd name="connsiteY133" fmla="*/ 92127 h 187021"/>
                <a:gd name="connsiteX134" fmla="*/ 724001 w 1822831"/>
                <a:gd name="connsiteY134" fmla="*/ 123363 h 187021"/>
                <a:gd name="connsiteX135" fmla="*/ 733623 w 1822831"/>
                <a:gd name="connsiteY135" fmla="*/ 153808 h 187021"/>
                <a:gd name="connsiteX136" fmla="*/ 759680 w 1822831"/>
                <a:gd name="connsiteY136" fmla="*/ 164880 h 187021"/>
                <a:gd name="connsiteX137" fmla="*/ 785337 w 1822831"/>
                <a:gd name="connsiteY137" fmla="*/ 153808 h 187021"/>
                <a:gd name="connsiteX138" fmla="*/ 794156 w 1822831"/>
                <a:gd name="connsiteY138" fmla="*/ 122968 h 187021"/>
                <a:gd name="connsiteX139" fmla="*/ 785337 w 1822831"/>
                <a:gd name="connsiteY139" fmla="*/ 91732 h 187021"/>
                <a:gd name="connsiteX140" fmla="*/ 759680 w 1822831"/>
                <a:gd name="connsiteY140" fmla="*/ 80660 h 187021"/>
                <a:gd name="connsiteX141" fmla="*/ 908409 w 1822831"/>
                <a:gd name="connsiteY141" fmla="*/ 24910 h 187021"/>
                <a:gd name="connsiteX142" fmla="*/ 895581 w 1822831"/>
                <a:gd name="connsiteY142" fmla="*/ 21747 h 187021"/>
                <a:gd name="connsiteX143" fmla="*/ 875135 w 1822831"/>
                <a:gd name="connsiteY143" fmla="*/ 44680 h 187021"/>
                <a:gd name="connsiteX144" fmla="*/ 875135 w 1822831"/>
                <a:gd name="connsiteY144" fmla="*/ 61286 h 187021"/>
                <a:gd name="connsiteX145" fmla="*/ 903999 w 1822831"/>
                <a:gd name="connsiteY145" fmla="*/ 61286 h 187021"/>
                <a:gd name="connsiteX146" fmla="*/ 903999 w 1822831"/>
                <a:gd name="connsiteY146" fmla="*/ 83033 h 187021"/>
                <a:gd name="connsiteX147" fmla="*/ 875135 w 1822831"/>
                <a:gd name="connsiteY147" fmla="*/ 83033 h 187021"/>
                <a:gd name="connsiteX148" fmla="*/ 875135 w 1822831"/>
                <a:gd name="connsiteY148" fmla="*/ 183858 h 187021"/>
                <a:gd name="connsiteX149" fmla="*/ 847073 w 1822831"/>
                <a:gd name="connsiteY149" fmla="*/ 183858 h 187021"/>
                <a:gd name="connsiteX150" fmla="*/ 847073 w 1822831"/>
                <a:gd name="connsiteY150" fmla="*/ 83033 h 187021"/>
                <a:gd name="connsiteX151" fmla="*/ 825826 w 1822831"/>
                <a:gd name="connsiteY151" fmla="*/ 83033 h 187021"/>
                <a:gd name="connsiteX152" fmla="*/ 825826 w 1822831"/>
                <a:gd name="connsiteY152" fmla="*/ 61286 h 187021"/>
                <a:gd name="connsiteX153" fmla="*/ 847073 w 1822831"/>
                <a:gd name="connsiteY153" fmla="*/ 61286 h 187021"/>
                <a:gd name="connsiteX154" fmla="*/ 847073 w 1822831"/>
                <a:gd name="connsiteY154" fmla="*/ 41516 h 187021"/>
                <a:gd name="connsiteX155" fmla="*/ 859902 w 1822831"/>
                <a:gd name="connsiteY155" fmla="*/ 11071 h 187021"/>
                <a:gd name="connsiteX156" fmla="*/ 891973 w 1822831"/>
                <a:gd name="connsiteY156" fmla="*/ 0 h 187021"/>
                <a:gd name="connsiteX157" fmla="*/ 908409 w 1822831"/>
                <a:gd name="connsiteY157" fmla="*/ 2372 h 187021"/>
                <a:gd name="connsiteX158" fmla="*/ 908409 w 1822831"/>
                <a:gd name="connsiteY158" fmla="*/ 24910 h 187021"/>
                <a:gd name="connsiteX159" fmla="*/ 980569 w 1822831"/>
                <a:gd name="connsiteY159" fmla="*/ 182672 h 187021"/>
                <a:gd name="connsiteX160" fmla="*/ 958921 w 1822831"/>
                <a:gd name="connsiteY160" fmla="*/ 186626 h 187021"/>
                <a:gd name="connsiteX161" fmla="*/ 922841 w 1822831"/>
                <a:gd name="connsiteY161" fmla="*/ 152227 h 187021"/>
                <a:gd name="connsiteX162" fmla="*/ 922841 w 1822831"/>
                <a:gd name="connsiteY162" fmla="*/ 83033 h 187021"/>
                <a:gd name="connsiteX163" fmla="*/ 901995 w 1822831"/>
                <a:gd name="connsiteY163" fmla="*/ 83033 h 187021"/>
                <a:gd name="connsiteX164" fmla="*/ 901995 w 1822831"/>
                <a:gd name="connsiteY164" fmla="*/ 61286 h 187021"/>
                <a:gd name="connsiteX165" fmla="*/ 922841 w 1822831"/>
                <a:gd name="connsiteY165" fmla="*/ 61286 h 187021"/>
                <a:gd name="connsiteX166" fmla="*/ 922841 w 1822831"/>
                <a:gd name="connsiteY166" fmla="*/ 32818 h 187021"/>
                <a:gd name="connsiteX167" fmla="*/ 950903 w 1822831"/>
                <a:gd name="connsiteY167" fmla="*/ 24910 h 187021"/>
                <a:gd name="connsiteX168" fmla="*/ 950903 w 1822831"/>
                <a:gd name="connsiteY168" fmla="*/ 61286 h 187021"/>
                <a:gd name="connsiteX169" fmla="*/ 980569 w 1822831"/>
                <a:gd name="connsiteY169" fmla="*/ 61286 h 187021"/>
                <a:gd name="connsiteX170" fmla="*/ 980569 w 1822831"/>
                <a:gd name="connsiteY170" fmla="*/ 83033 h 187021"/>
                <a:gd name="connsiteX171" fmla="*/ 950903 w 1822831"/>
                <a:gd name="connsiteY171" fmla="*/ 83033 h 187021"/>
                <a:gd name="connsiteX172" fmla="*/ 950903 w 1822831"/>
                <a:gd name="connsiteY172" fmla="*/ 144319 h 187021"/>
                <a:gd name="connsiteX173" fmla="*/ 954912 w 1822831"/>
                <a:gd name="connsiteY173" fmla="*/ 159739 h 187021"/>
                <a:gd name="connsiteX174" fmla="*/ 968141 w 1822831"/>
                <a:gd name="connsiteY174" fmla="*/ 164484 h 187021"/>
                <a:gd name="connsiteX175" fmla="*/ 980569 w 1822831"/>
                <a:gd name="connsiteY175" fmla="*/ 160530 h 187021"/>
                <a:gd name="connsiteX176" fmla="*/ 980569 w 1822831"/>
                <a:gd name="connsiteY176" fmla="*/ 182672 h 187021"/>
                <a:gd name="connsiteX177" fmla="*/ 980569 w 1822831"/>
                <a:gd name="connsiteY177" fmla="*/ 182672 h 187021"/>
                <a:gd name="connsiteX178" fmla="*/ 1045913 w 1822831"/>
                <a:gd name="connsiteY178" fmla="*/ 177137 h 187021"/>
                <a:gd name="connsiteX179" fmla="*/ 1045913 w 1822831"/>
                <a:gd name="connsiteY179" fmla="*/ 147878 h 187021"/>
                <a:gd name="connsiteX180" fmla="*/ 1055534 w 1822831"/>
                <a:gd name="connsiteY180" fmla="*/ 154204 h 187021"/>
                <a:gd name="connsiteX181" fmla="*/ 1067160 w 1822831"/>
                <a:gd name="connsiteY181" fmla="*/ 158949 h 187021"/>
                <a:gd name="connsiteX182" fmla="*/ 1079588 w 1822831"/>
                <a:gd name="connsiteY182" fmla="*/ 162112 h 187021"/>
                <a:gd name="connsiteX183" fmla="*/ 1090812 w 1822831"/>
                <a:gd name="connsiteY183" fmla="*/ 163298 h 187021"/>
                <a:gd name="connsiteX184" fmla="*/ 1118073 w 1822831"/>
                <a:gd name="connsiteY184" fmla="*/ 157367 h 187021"/>
                <a:gd name="connsiteX185" fmla="*/ 1126892 w 1822831"/>
                <a:gd name="connsiteY185" fmla="*/ 139970 h 187021"/>
                <a:gd name="connsiteX186" fmla="*/ 1124086 w 1822831"/>
                <a:gd name="connsiteY186" fmla="*/ 129294 h 187021"/>
                <a:gd name="connsiteX187" fmla="*/ 1115667 w 1822831"/>
                <a:gd name="connsiteY187" fmla="*/ 120991 h 187021"/>
                <a:gd name="connsiteX188" fmla="*/ 1103240 w 1822831"/>
                <a:gd name="connsiteY188" fmla="*/ 113874 h 187021"/>
                <a:gd name="connsiteX189" fmla="*/ 1087605 w 1822831"/>
                <a:gd name="connsiteY189" fmla="*/ 106757 h 187021"/>
                <a:gd name="connsiteX190" fmla="*/ 1071169 w 1822831"/>
                <a:gd name="connsiteY190" fmla="*/ 97267 h 187021"/>
                <a:gd name="connsiteX191" fmla="*/ 1057940 w 1822831"/>
                <a:gd name="connsiteY191" fmla="*/ 86591 h 187021"/>
                <a:gd name="connsiteX192" fmla="*/ 1049120 w 1822831"/>
                <a:gd name="connsiteY192" fmla="*/ 73543 h 187021"/>
                <a:gd name="connsiteX193" fmla="*/ 1045913 w 1822831"/>
                <a:gd name="connsiteY193" fmla="*/ 56541 h 187021"/>
                <a:gd name="connsiteX194" fmla="*/ 1051526 w 1822831"/>
                <a:gd name="connsiteY194" fmla="*/ 35586 h 187021"/>
                <a:gd name="connsiteX195" fmla="*/ 1065957 w 1822831"/>
                <a:gd name="connsiteY195" fmla="*/ 20956 h 187021"/>
                <a:gd name="connsiteX196" fmla="*/ 1086403 w 1822831"/>
                <a:gd name="connsiteY196" fmla="*/ 12257 h 187021"/>
                <a:gd name="connsiteX197" fmla="*/ 1110055 w 1822831"/>
                <a:gd name="connsiteY197" fmla="*/ 9489 h 187021"/>
                <a:gd name="connsiteX198" fmla="*/ 1149743 w 1822831"/>
                <a:gd name="connsiteY198" fmla="*/ 15420 h 187021"/>
                <a:gd name="connsiteX199" fmla="*/ 1149743 w 1822831"/>
                <a:gd name="connsiteY199" fmla="*/ 43493 h 187021"/>
                <a:gd name="connsiteX200" fmla="*/ 1111659 w 1822831"/>
                <a:gd name="connsiteY200" fmla="*/ 32818 h 187021"/>
                <a:gd name="connsiteX201" fmla="*/ 1098830 w 1822831"/>
                <a:gd name="connsiteY201" fmla="*/ 34004 h 187021"/>
                <a:gd name="connsiteX202" fmla="*/ 1087605 w 1822831"/>
                <a:gd name="connsiteY202" fmla="*/ 37958 h 187021"/>
                <a:gd name="connsiteX203" fmla="*/ 1079588 w 1822831"/>
                <a:gd name="connsiteY203" fmla="*/ 45075 h 187021"/>
                <a:gd name="connsiteX204" fmla="*/ 1076381 w 1822831"/>
                <a:gd name="connsiteY204" fmla="*/ 55355 h 187021"/>
                <a:gd name="connsiteX205" fmla="*/ 1078786 w 1822831"/>
                <a:gd name="connsiteY205" fmla="*/ 65240 h 187021"/>
                <a:gd name="connsiteX206" fmla="*/ 1086002 w 1822831"/>
                <a:gd name="connsiteY206" fmla="*/ 72753 h 187021"/>
                <a:gd name="connsiteX207" fmla="*/ 1097227 w 1822831"/>
                <a:gd name="connsiteY207" fmla="*/ 79474 h 187021"/>
                <a:gd name="connsiteX208" fmla="*/ 1112861 w 1822831"/>
                <a:gd name="connsiteY208" fmla="*/ 86591 h 187021"/>
                <a:gd name="connsiteX209" fmla="*/ 1130099 w 1822831"/>
                <a:gd name="connsiteY209" fmla="*/ 96476 h 187021"/>
                <a:gd name="connsiteX210" fmla="*/ 1144130 w 1822831"/>
                <a:gd name="connsiteY210" fmla="*/ 107943 h 187021"/>
                <a:gd name="connsiteX211" fmla="*/ 1153752 w 1822831"/>
                <a:gd name="connsiteY211" fmla="*/ 121782 h 187021"/>
                <a:gd name="connsiteX212" fmla="*/ 1157360 w 1822831"/>
                <a:gd name="connsiteY212" fmla="*/ 139179 h 187021"/>
                <a:gd name="connsiteX213" fmla="*/ 1152148 w 1822831"/>
                <a:gd name="connsiteY213" fmla="*/ 161321 h 187021"/>
                <a:gd name="connsiteX214" fmla="*/ 1137716 w 1822831"/>
                <a:gd name="connsiteY214" fmla="*/ 175951 h 187021"/>
                <a:gd name="connsiteX215" fmla="*/ 1116870 w 1822831"/>
                <a:gd name="connsiteY215" fmla="*/ 184254 h 187021"/>
                <a:gd name="connsiteX216" fmla="*/ 1092015 w 1822831"/>
                <a:gd name="connsiteY216" fmla="*/ 186626 h 187021"/>
                <a:gd name="connsiteX217" fmla="*/ 1081191 w 1822831"/>
                <a:gd name="connsiteY217" fmla="*/ 185835 h 187021"/>
                <a:gd name="connsiteX218" fmla="*/ 1067962 w 1822831"/>
                <a:gd name="connsiteY218" fmla="*/ 183858 h 187021"/>
                <a:gd name="connsiteX219" fmla="*/ 1055534 w 1822831"/>
                <a:gd name="connsiteY219" fmla="*/ 180695 h 187021"/>
                <a:gd name="connsiteX220" fmla="*/ 1045913 w 1822831"/>
                <a:gd name="connsiteY220" fmla="*/ 177137 h 187021"/>
                <a:gd name="connsiteX221" fmla="*/ 1045913 w 1822831"/>
                <a:gd name="connsiteY221" fmla="*/ 177137 h 187021"/>
                <a:gd name="connsiteX222" fmla="*/ 1285242 w 1822831"/>
                <a:gd name="connsiteY222" fmla="*/ 183858 h 187021"/>
                <a:gd name="connsiteX223" fmla="*/ 1257180 w 1822831"/>
                <a:gd name="connsiteY223" fmla="*/ 183858 h 187021"/>
                <a:gd name="connsiteX224" fmla="*/ 1257180 w 1822831"/>
                <a:gd name="connsiteY224" fmla="*/ 164484 h 187021"/>
                <a:gd name="connsiteX225" fmla="*/ 1256780 w 1822831"/>
                <a:gd name="connsiteY225" fmla="*/ 164484 h 187021"/>
                <a:gd name="connsiteX226" fmla="*/ 1218695 w 1822831"/>
                <a:gd name="connsiteY226" fmla="*/ 186626 h 187021"/>
                <a:gd name="connsiteX227" fmla="*/ 1174598 w 1822831"/>
                <a:gd name="connsiteY227" fmla="*/ 134434 h 187021"/>
                <a:gd name="connsiteX228" fmla="*/ 1174598 w 1822831"/>
                <a:gd name="connsiteY228" fmla="*/ 61286 h 187021"/>
                <a:gd name="connsiteX229" fmla="*/ 1202660 w 1822831"/>
                <a:gd name="connsiteY229" fmla="*/ 61286 h 187021"/>
                <a:gd name="connsiteX230" fmla="*/ 1202660 w 1822831"/>
                <a:gd name="connsiteY230" fmla="*/ 131666 h 187021"/>
                <a:gd name="connsiteX231" fmla="*/ 1228717 w 1822831"/>
                <a:gd name="connsiteY231" fmla="*/ 164880 h 187021"/>
                <a:gd name="connsiteX232" fmla="*/ 1249163 w 1822831"/>
                <a:gd name="connsiteY232" fmla="*/ 155785 h 187021"/>
                <a:gd name="connsiteX233" fmla="*/ 1257180 w 1822831"/>
                <a:gd name="connsiteY233" fmla="*/ 132062 h 187021"/>
                <a:gd name="connsiteX234" fmla="*/ 1257180 w 1822831"/>
                <a:gd name="connsiteY234" fmla="*/ 61286 h 187021"/>
                <a:gd name="connsiteX235" fmla="*/ 1285242 w 1822831"/>
                <a:gd name="connsiteY235" fmla="*/ 61286 h 187021"/>
                <a:gd name="connsiteX236" fmla="*/ 1285242 w 1822831"/>
                <a:gd name="connsiteY236" fmla="*/ 183858 h 187021"/>
                <a:gd name="connsiteX237" fmla="*/ 1385063 w 1822831"/>
                <a:gd name="connsiteY237" fmla="*/ 87778 h 187021"/>
                <a:gd name="connsiteX238" fmla="*/ 1370230 w 1822831"/>
                <a:gd name="connsiteY238" fmla="*/ 83824 h 187021"/>
                <a:gd name="connsiteX239" fmla="*/ 1349384 w 1822831"/>
                <a:gd name="connsiteY239" fmla="*/ 94895 h 187021"/>
                <a:gd name="connsiteX240" fmla="*/ 1340966 w 1822831"/>
                <a:gd name="connsiteY240" fmla="*/ 125340 h 187021"/>
                <a:gd name="connsiteX241" fmla="*/ 1340966 w 1822831"/>
                <a:gd name="connsiteY241" fmla="*/ 183858 h 187021"/>
                <a:gd name="connsiteX242" fmla="*/ 1312904 w 1822831"/>
                <a:gd name="connsiteY242" fmla="*/ 183858 h 187021"/>
                <a:gd name="connsiteX243" fmla="*/ 1312904 w 1822831"/>
                <a:gd name="connsiteY243" fmla="*/ 61286 h 187021"/>
                <a:gd name="connsiteX244" fmla="*/ 1340966 w 1822831"/>
                <a:gd name="connsiteY244" fmla="*/ 61286 h 187021"/>
                <a:gd name="connsiteX245" fmla="*/ 1340966 w 1822831"/>
                <a:gd name="connsiteY245" fmla="*/ 86591 h 187021"/>
                <a:gd name="connsiteX246" fmla="*/ 1341366 w 1822831"/>
                <a:gd name="connsiteY246" fmla="*/ 86591 h 187021"/>
                <a:gd name="connsiteX247" fmla="*/ 1354195 w 1822831"/>
                <a:gd name="connsiteY247" fmla="*/ 66426 h 187021"/>
                <a:gd name="connsiteX248" fmla="*/ 1373437 w 1822831"/>
                <a:gd name="connsiteY248" fmla="*/ 59309 h 187021"/>
                <a:gd name="connsiteX249" fmla="*/ 1385063 w 1822831"/>
                <a:gd name="connsiteY249" fmla="*/ 61682 h 187021"/>
                <a:gd name="connsiteX250" fmla="*/ 1385063 w 1822831"/>
                <a:gd name="connsiteY250" fmla="*/ 87778 h 187021"/>
                <a:gd name="connsiteX251" fmla="*/ 1385063 w 1822831"/>
                <a:gd name="connsiteY251" fmla="*/ 87778 h 187021"/>
                <a:gd name="connsiteX252" fmla="*/ 1475263 w 1822831"/>
                <a:gd name="connsiteY252" fmla="*/ 24910 h 187021"/>
                <a:gd name="connsiteX253" fmla="*/ 1462434 w 1822831"/>
                <a:gd name="connsiteY253" fmla="*/ 21747 h 187021"/>
                <a:gd name="connsiteX254" fmla="*/ 1441989 w 1822831"/>
                <a:gd name="connsiteY254" fmla="*/ 44680 h 187021"/>
                <a:gd name="connsiteX255" fmla="*/ 1441989 w 1822831"/>
                <a:gd name="connsiteY255" fmla="*/ 61286 h 187021"/>
                <a:gd name="connsiteX256" fmla="*/ 1470853 w 1822831"/>
                <a:gd name="connsiteY256" fmla="*/ 61286 h 187021"/>
                <a:gd name="connsiteX257" fmla="*/ 1470853 w 1822831"/>
                <a:gd name="connsiteY257" fmla="*/ 83033 h 187021"/>
                <a:gd name="connsiteX258" fmla="*/ 1441989 w 1822831"/>
                <a:gd name="connsiteY258" fmla="*/ 83033 h 187021"/>
                <a:gd name="connsiteX259" fmla="*/ 1441989 w 1822831"/>
                <a:gd name="connsiteY259" fmla="*/ 183858 h 187021"/>
                <a:gd name="connsiteX260" fmla="*/ 1413927 w 1822831"/>
                <a:gd name="connsiteY260" fmla="*/ 183858 h 187021"/>
                <a:gd name="connsiteX261" fmla="*/ 1413927 w 1822831"/>
                <a:gd name="connsiteY261" fmla="*/ 83033 h 187021"/>
                <a:gd name="connsiteX262" fmla="*/ 1392680 w 1822831"/>
                <a:gd name="connsiteY262" fmla="*/ 83033 h 187021"/>
                <a:gd name="connsiteX263" fmla="*/ 1392680 w 1822831"/>
                <a:gd name="connsiteY263" fmla="*/ 61286 h 187021"/>
                <a:gd name="connsiteX264" fmla="*/ 1413927 w 1822831"/>
                <a:gd name="connsiteY264" fmla="*/ 61286 h 187021"/>
                <a:gd name="connsiteX265" fmla="*/ 1413927 w 1822831"/>
                <a:gd name="connsiteY265" fmla="*/ 41516 h 187021"/>
                <a:gd name="connsiteX266" fmla="*/ 1426755 w 1822831"/>
                <a:gd name="connsiteY266" fmla="*/ 11071 h 187021"/>
                <a:gd name="connsiteX267" fmla="*/ 1458826 w 1822831"/>
                <a:gd name="connsiteY267" fmla="*/ 0 h 187021"/>
                <a:gd name="connsiteX268" fmla="*/ 1475263 w 1822831"/>
                <a:gd name="connsiteY268" fmla="*/ 2372 h 187021"/>
                <a:gd name="connsiteX269" fmla="*/ 1475263 w 1822831"/>
                <a:gd name="connsiteY269" fmla="*/ 24910 h 187021"/>
                <a:gd name="connsiteX270" fmla="*/ 1580696 w 1822831"/>
                <a:gd name="connsiteY270" fmla="*/ 183858 h 187021"/>
                <a:gd name="connsiteX271" fmla="*/ 1553436 w 1822831"/>
                <a:gd name="connsiteY271" fmla="*/ 183858 h 187021"/>
                <a:gd name="connsiteX272" fmla="*/ 1553436 w 1822831"/>
                <a:gd name="connsiteY272" fmla="*/ 164880 h 187021"/>
                <a:gd name="connsiteX273" fmla="*/ 1553035 w 1822831"/>
                <a:gd name="connsiteY273" fmla="*/ 164880 h 187021"/>
                <a:gd name="connsiteX274" fmla="*/ 1515351 w 1822831"/>
                <a:gd name="connsiteY274" fmla="*/ 187022 h 187021"/>
                <a:gd name="connsiteX275" fmla="*/ 1486487 w 1822831"/>
                <a:gd name="connsiteY275" fmla="*/ 177137 h 187021"/>
                <a:gd name="connsiteX276" fmla="*/ 1476064 w 1822831"/>
                <a:gd name="connsiteY276" fmla="*/ 151041 h 187021"/>
                <a:gd name="connsiteX277" fmla="*/ 1516554 w 1822831"/>
                <a:gd name="connsiteY277" fmla="*/ 110710 h 187021"/>
                <a:gd name="connsiteX278" fmla="*/ 1553436 w 1822831"/>
                <a:gd name="connsiteY278" fmla="*/ 105570 h 187021"/>
                <a:gd name="connsiteX279" fmla="*/ 1528180 w 1822831"/>
                <a:gd name="connsiteY279" fmla="*/ 79474 h 187021"/>
                <a:gd name="connsiteX280" fmla="*/ 1488091 w 1822831"/>
                <a:gd name="connsiteY280" fmla="*/ 94499 h 187021"/>
                <a:gd name="connsiteX281" fmla="*/ 1488091 w 1822831"/>
                <a:gd name="connsiteY281" fmla="*/ 70380 h 187021"/>
                <a:gd name="connsiteX282" fmla="*/ 1533391 w 1822831"/>
                <a:gd name="connsiteY282" fmla="*/ 58914 h 187021"/>
                <a:gd name="connsiteX283" fmla="*/ 1580696 w 1822831"/>
                <a:gd name="connsiteY283" fmla="*/ 104780 h 187021"/>
                <a:gd name="connsiteX284" fmla="*/ 1580696 w 1822831"/>
                <a:gd name="connsiteY284" fmla="*/ 183858 h 187021"/>
                <a:gd name="connsiteX285" fmla="*/ 1580696 w 1822831"/>
                <a:gd name="connsiteY285" fmla="*/ 183858 h 187021"/>
                <a:gd name="connsiteX286" fmla="*/ 1553436 w 1822831"/>
                <a:gd name="connsiteY286" fmla="*/ 123758 h 187021"/>
                <a:gd name="connsiteX287" fmla="*/ 1527378 w 1822831"/>
                <a:gd name="connsiteY287" fmla="*/ 127317 h 187021"/>
                <a:gd name="connsiteX288" fmla="*/ 1508937 w 1822831"/>
                <a:gd name="connsiteY288" fmla="*/ 133248 h 187021"/>
                <a:gd name="connsiteX289" fmla="*/ 1502924 w 1822831"/>
                <a:gd name="connsiteY289" fmla="*/ 148273 h 187021"/>
                <a:gd name="connsiteX290" fmla="*/ 1508536 w 1822831"/>
                <a:gd name="connsiteY290" fmla="*/ 160926 h 187021"/>
                <a:gd name="connsiteX291" fmla="*/ 1523770 w 1822831"/>
                <a:gd name="connsiteY291" fmla="*/ 166066 h 187021"/>
                <a:gd name="connsiteX292" fmla="*/ 1545017 w 1822831"/>
                <a:gd name="connsiteY292" fmla="*/ 156972 h 187021"/>
                <a:gd name="connsiteX293" fmla="*/ 1553436 w 1822831"/>
                <a:gd name="connsiteY293" fmla="*/ 134434 h 187021"/>
                <a:gd name="connsiteX294" fmla="*/ 1553436 w 1822831"/>
                <a:gd name="connsiteY294" fmla="*/ 123758 h 187021"/>
                <a:gd name="connsiteX295" fmla="*/ 1698957 w 1822831"/>
                <a:gd name="connsiteY295" fmla="*/ 178323 h 187021"/>
                <a:gd name="connsiteX296" fmla="*/ 1663679 w 1822831"/>
                <a:gd name="connsiteY296" fmla="*/ 187022 h 187021"/>
                <a:gd name="connsiteX297" fmla="*/ 1619181 w 1822831"/>
                <a:gd name="connsiteY297" fmla="*/ 170020 h 187021"/>
                <a:gd name="connsiteX298" fmla="*/ 1602344 w 1822831"/>
                <a:gd name="connsiteY298" fmla="*/ 125735 h 187021"/>
                <a:gd name="connsiteX299" fmla="*/ 1620784 w 1822831"/>
                <a:gd name="connsiteY299" fmla="*/ 77102 h 187021"/>
                <a:gd name="connsiteX300" fmla="*/ 1669693 w 1822831"/>
                <a:gd name="connsiteY300" fmla="*/ 58914 h 187021"/>
                <a:gd name="connsiteX301" fmla="*/ 1699759 w 1822831"/>
                <a:gd name="connsiteY301" fmla="*/ 64845 h 187021"/>
                <a:gd name="connsiteX302" fmla="*/ 1699759 w 1822831"/>
                <a:gd name="connsiteY302" fmla="*/ 90545 h 187021"/>
                <a:gd name="connsiteX303" fmla="*/ 1672098 w 1822831"/>
                <a:gd name="connsiteY303" fmla="*/ 81056 h 187021"/>
                <a:gd name="connsiteX304" fmla="*/ 1642833 w 1822831"/>
                <a:gd name="connsiteY304" fmla="*/ 92918 h 187021"/>
                <a:gd name="connsiteX305" fmla="*/ 1631208 w 1822831"/>
                <a:gd name="connsiteY305" fmla="*/ 124154 h 187021"/>
                <a:gd name="connsiteX306" fmla="*/ 1642031 w 1822831"/>
                <a:gd name="connsiteY306" fmla="*/ 154204 h 187021"/>
                <a:gd name="connsiteX307" fmla="*/ 1670895 w 1822831"/>
                <a:gd name="connsiteY307" fmla="*/ 165275 h 187021"/>
                <a:gd name="connsiteX308" fmla="*/ 1699759 w 1822831"/>
                <a:gd name="connsiteY308" fmla="*/ 154599 h 187021"/>
                <a:gd name="connsiteX309" fmla="*/ 1699759 w 1822831"/>
                <a:gd name="connsiteY309" fmla="*/ 178323 h 187021"/>
                <a:gd name="connsiteX310" fmla="*/ 1822831 w 1822831"/>
                <a:gd name="connsiteY310" fmla="*/ 130085 h 187021"/>
                <a:gd name="connsiteX311" fmla="*/ 1738244 w 1822831"/>
                <a:gd name="connsiteY311" fmla="*/ 130085 h 187021"/>
                <a:gd name="connsiteX312" fmla="*/ 1749068 w 1822831"/>
                <a:gd name="connsiteY312" fmla="*/ 156181 h 187021"/>
                <a:gd name="connsiteX313" fmla="*/ 1776729 w 1822831"/>
                <a:gd name="connsiteY313" fmla="*/ 165275 h 187021"/>
                <a:gd name="connsiteX314" fmla="*/ 1813210 w 1822831"/>
                <a:gd name="connsiteY314" fmla="*/ 153413 h 187021"/>
                <a:gd name="connsiteX315" fmla="*/ 1813210 w 1822831"/>
                <a:gd name="connsiteY315" fmla="*/ 175951 h 187021"/>
                <a:gd name="connsiteX316" fmla="*/ 1768311 w 1822831"/>
                <a:gd name="connsiteY316" fmla="*/ 186626 h 187021"/>
                <a:gd name="connsiteX317" fmla="*/ 1725416 w 1822831"/>
                <a:gd name="connsiteY317" fmla="*/ 170020 h 187021"/>
                <a:gd name="connsiteX318" fmla="*/ 1709781 w 1822831"/>
                <a:gd name="connsiteY318" fmla="*/ 122968 h 187021"/>
                <a:gd name="connsiteX319" fmla="*/ 1727019 w 1822831"/>
                <a:gd name="connsiteY319" fmla="*/ 76311 h 187021"/>
                <a:gd name="connsiteX320" fmla="*/ 1769513 w 1822831"/>
                <a:gd name="connsiteY320" fmla="*/ 58123 h 187021"/>
                <a:gd name="connsiteX321" fmla="*/ 1808800 w 1822831"/>
                <a:gd name="connsiteY321" fmla="*/ 74334 h 187021"/>
                <a:gd name="connsiteX322" fmla="*/ 1822831 w 1822831"/>
                <a:gd name="connsiteY322" fmla="*/ 119409 h 187021"/>
                <a:gd name="connsiteX323" fmla="*/ 1822831 w 1822831"/>
                <a:gd name="connsiteY323" fmla="*/ 130085 h 187021"/>
                <a:gd name="connsiteX324" fmla="*/ 1795571 w 1822831"/>
                <a:gd name="connsiteY324" fmla="*/ 110315 h 187021"/>
                <a:gd name="connsiteX325" fmla="*/ 1788355 w 1822831"/>
                <a:gd name="connsiteY325" fmla="*/ 86987 h 187021"/>
                <a:gd name="connsiteX326" fmla="*/ 1769113 w 1822831"/>
                <a:gd name="connsiteY326" fmla="*/ 78684 h 187021"/>
                <a:gd name="connsiteX327" fmla="*/ 1748667 w 1822831"/>
                <a:gd name="connsiteY327" fmla="*/ 87382 h 187021"/>
                <a:gd name="connsiteX328" fmla="*/ 1738244 w 1822831"/>
                <a:gd name="connsiteY328" fmla="*/ 110315 h 187021"/>
                <a:gd name="connsiteX329" fmla="*/ 1795571 w 1822831"/>
                <a:gd name="connsiteY329" fmla="*/ 110315 h 187021"/>
                <a:gd name="connsiteX330" fmla="*/ 1795571 w 1822831"/>
                <a:gd name="connsiteY330" fmla="*/ 110315 h 18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1822831" h="187021">
                  <a:moveTo>
                    <a:pt x="187615" y="183858"/>
                  </a:moveTo>
                  <a:lnTo>
                    <a:pt x="159152" y="183858"/>
                  </a:lnTo>
                  <a:lnTo>
                    <a:pt x="159152" y="72753"/>
                  </a:lnTo>
                  <a:cubicBezTo>
                    <a:pt x="159152" y="63659"/>
                    <a:pt x="159553" y="52587"/>
                    <a:pt x="160756" y="39539"/>
                  </a:cubicBezTo>
                  <a:lnTo>
                    <a:pt x="160355" y="39539"/>
                  </a:lnTo>
                  <a:cubicBezTo>
                    <a:pt x="158751" y="47052"/>
                    <a:pt x="157148" y="52587"/>
                    <a:pt x="155544" y="55751"/>
                  </a:cubicBezTo>
                  <a:lnTo>
                    <a:pt x="103429" y="183858"/>
                  </a:lnTo>
                  <a:lnTo>
                    <a:pt x="83384" y="183858"/>
                  </a:lnTo>
                  <a:lnTo>
                    <a:pt x="31269" y="56541"/>
                  </a:lnTo>
                  <a:cubicBezTo>
                    <a:pt x="29666" y="52983"/>
                    <a:pt x="28062" y="47052"/>
                    <a:pt x="26459" y="39539"/>
                  </a:cubicBezTo>
                  <a:lnTo>
                    <a:pt x="26058" y="39539"/>
                  </a:lnTo>
                  <a:cubicBezTo>
                    <a:pt x="26859" y="46261"/>
                    <a:pt x="26859" y="57728"/>
                    <a:pt x="26859" y="73148"/>
                  </a:cubicBezTo>
                  <a:lnTo>
                    <a:pt x="26859" y="183858"/>
                  </a:lnTo>
                  <a:lnTo>
                    <a:pt x="0" y="183858"/>
                  </a:lnTo>
                  <a:lnTo>
                    <a:pt x="0" y="12257"/>
                  </a:lnTo>
                  <a:lnTo>
                    <a:pt x="40490" y="12257"/>
                  </a:lnTo>
                  <a:lnTo>
                    <a:pt x="86191" y="126526"/>
                  </a:lnTo>
                  <a:cubicBezTo>
                    <a:pt x="89799" y="135225"/>
                    <a:pt x="91803" y="141947"/>
                    <a:pt x="93006" y="146296"/>
                  </a:cubicBezTo>
                  <a:lnTo>
                    <a:pt x="93807" y="146296"/>
                  </a:lnTo>
                  <a:cubicBezTo>
                    <a:pt x="97015" y="137202"/>
                    <a:pt x="99019" y="130480"/>
                    <a:pt x="101023" y="126131"/>
                  </a:cubicBezTo>
                  <a:lnTo>
                    <a:pt x="147526" y="12257"/>
                  </a:lnTo>
                  <a:lnTo>
                    <a:pt x="186813" y="12257"/>
                  </a:lnTo>
                  <a:lnTo>
                    <a:pt x="186813" y="183858"/>
                  </a:lnTo>
                  <a:close/>
                  <a:moveTo>
                    <a:pt x="232113" y="39539"/>
                  </a:moveTo>
                  <a:cubicBezTo>
                    <a:pt x="227704" y="39539"/>
                    <a:pt x="223695" y="37958"/>
                    <a:pt x="220488" y="35190"/>
                  </a:cubicBezTo>
                  <a:cubicBezTo>
                    <a:pt x="217281" y="32422"/>
                    <a:pt x="215677" y="28468"/>
                    <a:pt x="215677" y="24119"/>
                  </a:cubicBezTo>
                  <a:cubicBezTo>
                    <a:pt x="215677" y="19770"/>
                    <a:pt x="217281" y="15816"/>
                    <a:pt x="220488" y="12653"/>
                  </a:cubicBezTo>
                  <a:cubicBezTo>
                    <a:pt x="223695" y="9489"/>
                    <a:pt x="227704" y="8303"/>
                    <a:pt x="232113" y="8303"/>
                  </a:cubicBezTo>
                  <a:cubicBezTo>
                    <a:pt x="236924" y="8303"/>
                    <a:pt x="240933" y="9885"/>
                    <a:pt x="244140" y="12653"/>
                  </a:cubicBezTo>
                  <a:cubicBezTo>
                    <a:pt x="247347" y="15816"/>
                    <a:pt x="248951" y="19374"/>
                    <a:pt x="248951" y="24119"/>
                  </a:cubicBezTo>
                  <a:cubicBezTo>
                    <a:pt x="248951" y="28468"/>
                    <a:pt x="247347" y="32027"/>
                    <a:pt x="244140" y="35190"/>
                  </a:cubicBezTo>
                  <a:cubicBezTo>
                    <a:pt x="240933" y="38353"/>
                    <a:pt x="236924" y="39539"/>
                    <a:pt x="232113" y="39539"/>
                  </a:cubicBezTo>
                  <a:close/>
                  <a:moveTo>
                    <a:pt x="246144" y="183858"/>
                  </a:moveTo>
                  <a:lnTo>
                    <a:pt x="218082" y="183858"/>
                  </a:lnTo>
                  <a:lnTo>
                    <a:pt x="218082" y="61286"/>
                  </a:lnTo>
                  <a:lnTo>
                    <a:pt x="246144" y="61286"/>
                  </a:lnTo>
                  <a:lnTo>
                    <a:pt x="246144" y="183858"/>
                  </a:lnTo>
                  <a:close/>
                  <a:moveTo>
                    <a:pt x="362802" y="178323"/>
                  </a:moveTo>
                  <a:cubicBezTo>
                    <a:pt x="352780" y="183858"/>
                    <a:pt x="341155" y="187022"/>
                    <a:pt x="327524" y="187022"/>
                  </a:cubicBezTo>
                  <a:cubicBezTo>
                    <a:pt x="309084" y="187022"/>
                    <a:pt x="294251" y="181486"/>
                    <a:pt x="283026" y="170020"/>
                  </a:cubicBezTo>
                  <a:cubicBezTo>
                    <a:pt x="271801" y="158553"/>
                    <a:pt x="266189" y="143924"/>
                    <a:pt x="266189" y="125735"/>
                  </a:cubicBezTo>
                  <a:cubicBezTo>
                    <a:pt x="266189" y="105570"/>
                    <a:pt x="272202" y="89359"/>
                    <a:pt x="284629" y="77102"/>
                  </a:cubicBezTo>
                  <a:cubicBezTo>
                    <a:pt x="296656" y="64845"/>
                    <a:pt x="313092" y="58914"/>
                    <a:pt x="333538" y="58914"/>
                  </a:cubicBezTo>
                  <a:cubicBezTo>
                    <a:pt x="344762" y="58914"/>
                    <a:pt x="354785" y="60891"/>
                    <a:pt x="363604" y="64845"/>
                  </a:cubicBezTo>
                  <a:lnTo>
                    <a:pt x="363604" y="90545"/>
                  </a:lnTo>
                  <a:cubicBezTo>
                    <a:pt x="354785" y="84219"/>
                    <a:pt x="345564" y="81056"/>
                    <a:pt x="335943" y="81056"/>
                  </a:cubicBezTo>
                  <a:cubicBezTo>
                    <a:pt x="323916" y="81056"/>
                    <a:pt x="314295" y="85010"/>
                    <a:pt x="306678" y="92918"/>
                  </a:cubicBezTo>
                  <a:cubicBezTo>
                    <a:pt x="299061" y="100826"/>
                    <a:pt x="295053" y="111106"/>
                    <a:pt x="295053" y="124154"/>
                  </a:cubicBezTo>
                  <a:cubicBezTo>
                    <a:pt x="295053" y="136807"/>
                    <a:pt x="298661" y="146691"/>
                    <a:pt x="305876" y="154204"/>
                  </a:cubicBezTo>
                  <a:cubicBezTo>
                    <a:pt x="313092" y="161716"/>
                    <a:pt x="322714" y="165275"/>
                    <a:pt x="334740" y="165275"/>
                  </a:cubicBezTo>
                  <a:cubicBezTo>
                    <a:pt x="344762" y="165275"/>
                    <a:pt x="354384" y="161716"/>
                    <a:pt x="363203" y="154599"/>
                  </a:cubicBezTo>
                  <a:lnTo>
                    <a:pt x="362802" y="178323"/>
                  </a:lnTo>
                  <a:lnTo>
                    <a:pt x="362802" y="178323"/>
                  </a:lnTo>
                  <a:close/>
                  <a:moveTo>
                    <a:pt x="457412" y="87778"/>
                  </a:moveTo>
                  <a:cubicBezTo>
                    <a:pt x="453804" y="85010"/>
                    <a:pt x="448993" y="83824"/>
                    <a:pt x="442579" y="83824"/>
                  </a:cubicBezTo>
                  <a:cubicBezTo>
                    <a:pt x="434160" y="83824"/>
                    <a:pt x="427345" y="87382"/>
                    <a:pt x="421733" y="94895"/>
                  </a:cubicBezTo>
                  <a:cubicBezTo>
                    <a:pt x="416120" y="102407"/>
                    <a:pt x="413314" y="112292"/>
                    <a:pt x="413314" y="125340"/>
                  </a:cubicBezTo>
                  <a:lnTo>
                    <a:pt x="413314" y="183858"/>
                  </a:lnTo>
                  <a:lnTo>
                    <a:pt x="385252" y="183858"/>
                  </a:lnTo>
                  <a:lnTo>
                    <a:pt x="385252" y="61286"/>
                  </a:lnTo>
                  <a:lnTo>
                    <a:pt x="413314" y="61286"/>
                  </a:lnTo>
                  <a:lnTo>
                    <a:pt x="413314" y="86591"/>
                  </a:lnTo>
                  <a:lnTo>
                    <a:pt x="413715" y="86591"/>
                  </a:lnTo>
                  <a:cubicBezTo>
                    <a:pt x="416521" y="77893"/>
                    <a:pt x="420530" y="71171"/>
                    <a:pt x="426543" y="66426"/>
                  </a:cubicBezTo>
                  <a:cubicBezTo>
                    <a:pt x="432156" y="61682"/>
                    <a:pt x="438570" y="59309"/>
                    <a:pt x="445786" y="59309"/>
                  </a:cubicBezTo>
                  <a:cubicBezTo>
                    <a:pt x="450997" y="59309"/>
                    <a:pt x="454605" y="60100"/>
                    <a:pt x="457412" y="61682"/>
                  </a:cubicBezTo>
                  <a:lnTo>
                    <a:pt x="457412" y="87778"/>
                  </a:lnTo>
                  <a:lnTo>
                    <a:pt x="457412" y="87778"/>
                  </a:lnTo>
                  <a:close/>
                  <a:moveTo>
                    <a:pt x="521153" y="186626"/>
                  </a:moveTo>
                  <a:cubicBezTo>
                    <a:pt x="501910" y="186626"/>
                    <a:pt x="486676" y="181091"/>
                    <a:pt x="475051" y="169624"/>
                  </a:cubicBezTo>
                  <a:cubicBezTo>
                    <a:pt x="463425" y="158158"/>
                    <a:pt x="457812" y="143133"/>
                    <a:pt x="457812" y="124154"/>
                  </a:cubicBezTo>
                  <a:cubicBezTo>
                    <a:pt x="457812" y="103593"/>
                    <a:pt x="463826" y="87382"/>
                    <a:pt x="475852" y="75916"/>
                  </a:cubicBezTo>
                  <a:cubicBezTo>
                    <a:pt x="487879" y="64449"/>
                    <a:pt x="503914" y="58518"/>
                    <a:pt x="523959" y="58518"/>
                  </a:cubicBezTo>
                  <a:cubicBezTo>
                    <a:pt x="543602" y="58518"/>
                    <a:pt x="558435" y="64054"/>
                    <a:pt x="569259" y="75520"/>
                  </a:cubicBezTo>
                  <a:cubicBezTo>
                    <a:pt x="580083" y="86591"/>
                    <a:pt x="585695" y="102407"/>
                    <a:pt x="585695" y="122177"/>
                  </a:cubicBezTo>
                  <a:cubicBezTo>
                    <a:pt x="585695" y="141551"/>
                    <a:pt x="579682" y="157367"/>
                    <a:pt x="568056" y="169229"/>
                  </a:cubicBezTo>
                  <a:cubicBezTo>
                    <a:pt x="556431" y="180695"/>
                    <a:pt x="540796" y="186626"/>
                    <a:pt x="521153" y="186626"/>
                  </a:cubicBezTo>
                  <a:close/>
                  <a:moveTo>
                    <a:pt x="522355" y="80660"/>
                  </a:moveTo>
                  <a:cubicBezTo>
                    <a:pt x="511130" y="80660"/>
                    <a:pt x="502712" y="84614"/>
                    <a:pt x="496298" y="92127"/>
                  </a:cubicBezTo>
                  <a:cubicBezTo>
                    <a:pt x="489883" y="99639"/>
                    <a:pt x="486676" y="110315"/>
                    <a:pt x="486676" y="123363"/>
                  </a:cubicBezTo>
                  <a:cubicBezTo>
                    <a:pt x="486676" y="136016"/>
                    <a:pt x="489883" y="146296"/>
                    <a:pt x="496298" y="153808"/>
                  </a:cubicBezTo>
                  <a:cubicBezTo>
                    <a:pt x="502712" y="161321"/>
                    <a:pt x="511531" y="164880"/>
                    <a:pt x="522355" y="164880"/>
                  </a:cubicBezTo>
                  <a:cubicBezTo>
                    <a:pt x="533580" y="164880"/>
                    <a:pt x="541999" y="161321"/>
                    <a:pt x="548012" y="153808"/>
                  </a:cubicBezTo>
                  <a:cubicBezTo>
                    <a:pt x="554025" y="146691"/>
                    <a:pt x="556832" y="136016"/>
                    <a:pt x="556832" y="122968"/>
                  </a:cubicBezTo>
                  <a:cubicBezTo>
                    <a:pt x="556832" y="109524"/>
                    <a:pt x="553624" y="99244"/>
                    <a:pt x="548012" y="91732"/>
                  </a:cubicBezTo>
                  <a:cubicBezTo>
                    <a:pt x="542400" y="84219"/>
                    <a:pt x="533580" y="80660"/>
                    <a:pt x="522355" y="80660"/>
                  </a:cubicBezTo>
                  <a:close/>
                  <a:moveTo>
                    <a:pt x="597321" y="179905"/>
                  </a:moveTo>
                  <a:lnTo>
                    <a:pt x="597321" y="154204"/>
                  </a:lnTo>
                  <a:cubicBezTo>
                    <a:pt x="607744" y="162112"/>
                    <a:pt x="619370" y="166066"/>
                    <a:pt x="632198" y="166066"/>
                  </a:cubicBezTo>
                  <a:cubicBezTo>
                    <a:pt x="649035" y="166066"/>
                    <a:pt x="657855" y="160926"/>
                    <a:pt x="657855" y="151041"/>
                  </a:cubicBezTo>
                  <a:cubicBezTo>
                    <a:pt x="657855" y="148273"/>
                    <a:pt x="657053" y="145901"/>
                    <a:pt x="655850" y="143924"/>
                  </a:cubicBezTo>
                  <a:cubicBezTo>
                    <a:pt x="654247" y="141947"/>
                    <a:pt x="652242" y="140365"/>
                    <a:pt x="649837" y="138783"/>
                  </a:cubicBezTo>
                  <a:cubicBezTo>
                    <a:pt x="647432" y="137202"/>
                    <a:pt x="644626" y="136016"/>
                    <a:pt x="641018" y="134830"/>
                  </a:cubicBezTo>
                  <a:cubicBezTo>
                    <a:pt x="637410" y="133643"/>
                    <a:pt x="633802" y="132457"/>
                    <a:pt x="629793" y="130876"/>
                  </a:cubicBezTo>
                  <a:cubicBezTo>
                    <a:pt x="624581" y="128899"/>
                    <a:pt x="620172" y="126922"/>
                    <a:pt x="616163" y="124549"/>
                  </a:cubicBezTo>
                  <a:cubicBezTo>
                    <a:pt x="612154" y="122177"/>
                    <a:pt x="608546" y="119805"/>
                    <a:pt x="606141" y="117037"/>
                  </a:cubicBezTo>
                  <a:cubicBezTo>
                    <a:pt x="603334" y="114269"/>
                    <a:pt x="601330" y="111106"/>
                    <a:pt x="600127" y="107547"/>
                  </a:cubicBezTo>
                  <a:cubicBezTo>
                    <a:pt x="598925" y="103989"/>
                    <a:pt x="598123" y="99639"/>
                    <a:pt x="598123" y="94895"/>
                  </a:cubicBezTo>
                  <a:cubicBezTo>
                    <a:pt x="598123" y="88964"/>
                    <a:pt x="599726" y="83824"/>
                    <a:pt x="602533" y="79079"/>
                  </a:cubicBezTo>
                  <a:cubicBezTo>
                    <a:pt x="605339" y="74730"/>
                    <a:pt x="608947" y="70776"/>
                    <a:pt x="613757" y="67612"/>
                  </a:cubicBezTo>
                  <a:cubicBezTo>
                    <a:pt x="618568" y="64449"/>
                    <a:pt x="624180" y="62077"/>
                    <a:pt x="630194" y="60495"/>
                  </a:cubicBezTo>
                  <a:cubicBezTo>
                    <a:pt x="636207" y="58914"/>
                    <a:pt x="642621" y="58123"/>
                    <a:pt x="649035" y="58123"/>
                  </a:cubicBezTo>
                  <a:cubicBezTo>
                    <a:pt x="660661" y="58123"/>
                    <a:pt x="670683" y="59705"/>
                    <a:pt x="679904" y="63263"/>
                  </a:cubicBezTo>
                  <a:lnTo>
                    <a:pt x="679904" y="87382"/>
                  </a:lnTo>
                  <a:cubicBezTo>
                    <a:pt x="671084" y="81451"/>
                    <a:pt x="661062" y="78684"/>
                    <a:pt x="649837" y="78684"/>
                  </a:cubicBezTo>
                  <a:cubicBezTo>
                    <a:pt x="646229" y="78684"/>
                    <a:pt x="643022" y="79079"/>
                    <a:pt x="640216" y="79870"/>
                  </a:cubicBezTo>
                  <a:cubicBezTo>
                    <a:pt x="637410" y="80660"/>
                    <a:pt x="635004" y="81451"/>
                    <a:pt x="633000" y="83033"/>
                  </a:cubicBezTo>
                  <a:cubicBezTo>
                    <a:pt x="630996" y="84219"/>
                    <a:pt x="629392" y="85801"/>
                    <a:pt x="628189" y="87778"/>
                  </a:cubicBezTo>
                  <a:cubicBezTo>
                    <a:pt x="626987" y="89755"/>
                    <a:pt x="626586" y="91732"/>
                    <a:pt x="626586" y="93709"/>
                  </a:cubicBezTo>
                  <a:cubicBezTo>
                    <a:pt x="626586" y="96476"/>
                    <a:pt x="626987" y="98453"/>
                    <a:pt x="628189" y="100430"/>
                  </a:cubicBezTo>
                  <a:cubicBezTo>
                    <a:pt x="629392" y="102407"/>
                    <a:pt x="630996" y="103989"/>
                    <a:pt x="633000" y="105175"/>
                  </a:cubicBezTo>
                  <a:cubicBezTo>
                    <a:pt x="635405" y="106757"/>
                    <a:pt x="637811" y="107943"/>
                    <a:pt x="641018" y="109129"/>
                  </a:cubicBezTo>
                  <a:cubicBezTo>
                    <a:pt x="644225" y="110315"/>
                    <a:pt x="647833" y="111501"/>
                    <a:pt x="651842" y="113083"/>
                  </a:cubicBezTo>
                  <a:cubicBezTo>
                    <a:pt x="657053" y="115060"/>
                    <a:pt x="661864" y="117432"/>
                    <a:pt x="666274" y="119805"/>
                  </a:cubicBezTo>
                  <a:cubicBezTo>
                    <a:pt x="670683" y="122177"/>
                    <a:pt x="674291" y="124549"/>
                    <a:pt x="677097" y="127317"/>
                  </a:cubicBezTo>
                  <a:cubicBezTo>
                    <a:pt x="679904" y="130085"/>
                    <a:pt x="682309" y="133248"/>
                    <a:pt x="683912" y="137202"/>
                  </a:cubicBezTo>
                  <a:cubicBezTo>
                    <a:pt x="685516" y="140760"/>
                    <a:pt x="686318" y="145505"/>
                    <a:pt x="686318" y="150250"/>
                  </a:cubicBezTo>
                  <a:cubicBezTo>
                    <a:pt x="686318" y="156576"/>
                    <a:pt x="684714" y="161716"/>
                    <a:pt x="681908" y="166461"/>
                  </a:cubicBezTo>
                  <a:cubicBezTo>
                    <a:pt x="679102" y="171206"/>
                    <a:pt x="675093" y="174764"/>
                    <a:pt x="670282" y="177928"/>
                  </a:cubicBezTo>
                  <a:cubicBezTo>
                    <a:pt x="665472" y="181091"/>
                    <a:pt x="659859" y="183068"/>
                    <a:pt x="653445" y="184649"/>
                  </a:cubicBezTo>
                  <a:cubicBezTo>
                    <a:pt x="647031" y="186231"/>
                    <a:pt x="640216" y="187022"/>
                    <a:pt x="633401" y="187022"/>
                  </a:cubicBezTo>
                  <a:cubicBezTo>
                    <a:pt x="618969" y="186626"/>
                    <a:pt x="607343" y="184649"/>
                    <a:pt x="597321" y="179905"/>
                  </a:cubicBezTo>
                  <a:lnTo>
                    <a:pt x="597321" y="179905"/>
                  </a:lnTo>
                  <a:close/>
                  <a:moveTo>
                    <a:pt x="758077" y="186626"/>
                  </a:moveTo>
                  <a:cubicBezTo>
                    <a:pt x="738834" y="186626"/>
                    <a:pt x="723600" y="181091"/>
                    <a:pt x="711975" y="169624"/>
                  </a:cubicBezTo>
                  <a:cubicBezTo>
                    <a:pt x="700349" y="158158"/>
                    <a:pt x="694736" y="143133"/>
                    <a:pt x="694736" y="124154"/>
                  </a:cubicBezTo>
                  <a:cubicBezTo>
                    <a:pt x="694736" y="103593"/>
                    <a:pt x="700750" y="87382"/>
                    <a:pt x="712776" y="75916"/>
                  </a:cubicBezTo>
                  <a:cubicBezTo>
                    <a:pt x="724803" y="64449"/>
                    <a:pt x="740838" y="58518"/>
                    <a:pt x="760883" y="58518"/>
                  </a:cubicBezTo>
                  <a:cubicBezTo>
                    <a:pt x="780125" y="58518"/>
                    <a:pt x="795359" y="64054"/>
                    <a:pt x="806183" y="75520"/>
                  </a:cubicBezTo>
                  <a:cubicBezTo>
                    <a:pt x="817007" y="86987"/>
                    <a:pt x="822619" y="102407"/>
                    <a:pt x="822619" y="122177"/>
                  </a:cubicBezTo>
                  <a:cubicBezTo>
                    <a:pt x="822619" y="141551"/>
                    <a:pt x="816606" y="157367"/>
                    <a:pt x="804980" y="169229"/>
                  </a:cubicBezTo>
                  <a:cubicBezTo>
                    <a:pt x="793756" y="180695"/>
                    <a:pt x="778121" y="186626"/>
                    <a:pt x="758077" y="186626"/>
                  </a:cubicBezTo>
                  <a:close/>
                  <a:moveTo>
                    <a:pt x="759680" y="80660"/>
                  </a:moveTo>
                  <a:cubicBezTo>
                    <a:pt x="748856" y="80660"/>
                    <a:pt x="740037" y="84614"/>
                    <a:pt x="733623" y="92127"/>
                  </a:cubicBezTo>
                  <a:cubicBezTo>
                    <a:pt x="727208" y="99639"/>
                    <a:pt x="724001" y="110315"/>
                    <a:pt x="724001" y="123363"/>
                  </a:cubicBezTo>
                  <a:cubicBezTo>
                    <a:pt x="724001" y="136016"/>
                    <a:pt x="727208" y="146296"/>
                    <a:pt x="733623" y="153808"/>
                  </a:cubicBezTo>
                  <a:cubicBezTo>
                    <a:pt x="740037" y="161321"/>
                    <a:pt x="748856" y="164880"/>
                    <a:pt x="759680" y="164880"/>
                  </a:cubicBezTo>
                  <a:cubicBezTo>
                    <a:pt x="770905" y="164880"/>
                    <a:pt x="779324" y="161321"/>
                    <a:pt x="785337" y="153808"/>
                  </a:cubicBezTo>
                  <a:cubicBezTo>
                    <a:pt x="791350" y="146691"/>
                    <a:pt x="794156" y="136016"/>
                    <a:pt x="794156" y="122968"/>
                  </a:cubicBezTo>
                  <a:cubicBezTo>
                    <a:pt x="794156" y="109524"/>
                    <a:pt x="791350" y="99244"/>
                    <a:pt x="785337" y="91732"/>
                  </a:cubicBezTo>
                  <a:cubicBezTo>
                    <a:pt x="778923" y="84219"/>
                    <a:pt x="770504" y="80660"/>
                    <a:pt x="759680" y="80660"/>
                  </a:cubicBezTo>
                  <a:close/>
                  <a:moveTo>
                    <a:pt x="908409" y="24910"/>
                  </a:moveTo>
                  <a:cubicBezTo>
                    <a:pt x="904400" y="22933"/>
                    <a:pt x="900391" y="21747"/>
                    <a:pt x="895581" y="21747"/>
                  </a:cubicBezTo>
                  <a:cubicBezTo>
                    <a:pt x="881951" y="21747"/>
                    <a:pt x="875135" y="29259"/>
                    <a:pt x="875135" y="44680"/>
                  </a:cubicBezTo>
                  <a:lnTo>
                    <a:pt x="875135" y="61286"/>
                  </a:lnTo>
                  <a:lnTo>
                    <a:pt x="903999" y="61286"/>
                  </a:lnTo>
                  <a:lnTo>
                    <a:pt x="903999" y="83033"/>
                  </a:lnTo>
                  <a:lnTo>
                    <a:pt x="875135" y="83033"/>
                  </a:lnTo>
                  <a:lnTo>
                    <a:pt x="875135" y="183858"/>
                  </a:lnTo>
                  <a:lnTo>
                    <a:pt x="847073" y="183858"/>
                  </a:lnTo>
                  <a:lnTo>
                    <a:pt x="847073" y="83033"/>
                  </a:lnTo>
                  <a:lnTo>
                    <a:pt x="825826" y="83033"/>
                  </a:lnTo>
                  <a:lnTo>
                    <a:pt x="825826" y="61286"/>
                  </a:lnTo>
                  <a:lnTo>
                    <a:pt x="847073" y="61286"/>
                  </a:lnTo>
                  <a:lnTo>
                    <a:pt x="847073" y="41516"/>
                  </a:lnTo>
                  <a:cubicBezTo>
                    <a:pt x="847073" y="28468"/>
                    <a:pt x="851483" y="18584"/>
                    <a:pt x="859902" y="11071"/>
                  </a:cubicBezTo>
                  <a:cubicBezTo>
                    <a:pt x="868320" y="3559"/>
                    <a:pt x="879144" y="0"/>
                    <a:pt x="891973" y="0"/>
                  </a:cubicBezTo>
                  <a:cubicBezTo>
                    <a:pt x="898788" y="0"/>
                    <a:pt x="904400" y="791"/>
                    <a:pt x="908409" y="2372"/>
                  </a:cubicBezTo>
                  <a:cubicBezTo>
                    <a:pt x="908409" y="1977"/>
                    <a:pt x="908409" y="24910"/>
                    <a:pt x="908409" y="24910"/>
                  </a:cubicBezTo>
                  <a:close/>
                  <a:moveTo>
                    <a:pt x="980569" y="182672"/>
                  </a:moveTo>
                  <a:cubicBezTo>
                    <a:pt x="974956" y="185440"/>
                    <a:pt x="967740" y="186626"/>
                    <a:pt x="958921" y="186626"/>
                  </a:cubicBezTo>
                  <a:cubicBezTo>
                    <a:pt x="934868" y="186626"/>
                    <a:pt x="922841" y="175160"/>
                    <a:pt x="922841" y="152227"/>
                  </a:cubicBezTo>
                  <a:lnTo>
                    <a:pt x="922841" y="83033"/>
                  </a:lnTo>
                  <a:lnTo>
                    <a:pt x="901995" y="83033"/>
                  </a:lnTo>
                  <a:lnTo>
                    <a:pt x="901995" y="61286"/>
                  </a:lnTo>
                  <a:lnTo>
                    <a:pt x="922841" y="61286"/>
                  </a:lnTo>
                  <a:lnTo>
                    <a:pt x="922841" y="32818"/>
                  </a:lnTo>
                  <a:lnTo>
                    <a:pt x="950903" y="24910"/>
                  </a:lnTo>
                  <a:lnTo>
                    <a:pt x="950903" y="61286"/>
                  </a:lnTo>
                  <a:lnTo>
                    <a:pt x="980569" y="61286"/>
                  </a:lnTo>
                  <a:lnTo>
                    <a:pt x="980569" y="83033"/>
                  </a:lnTo>
                  <a:lnTo>
                    <a:pt x="950903" y="83033"/>
                  </a:lnTo>
                  <a:lnTo>
                    <a:pt x="950903" y="144319"/>
                  </a:lnTo>
                  <a:cubicBezTo>
                    <a:pt x="950903" y="151436"/>
                    <a:pt x="952106" y="156576"/>
                    <a:pt x="954912" y="159739"/>
                  </a:cubicBezTo>
                  <a:cubicBezTo>
                    <a:pt x="957718" y="162903"/>
                    <a:pt x="962128" y="164484"/>
                    <a:pt x="968141" y="164484"/>
                  </a:cubicBezTo>
                  <a:cubicBezTo>
                    <a:pt x="972952" y="164484"/>
                    <a:pt x="976961" y="163298"/>
                    <a:pt x="980569" y="160530"/>
                  </a:cubicBezTo>
                  <a:lnTo>
                    <a:pt x="980569" y="182672"/>
                  </a:lnTo>
                  <a:lnTo>
                    <a:pt x="980569" y="182672"/>
                  </a:lnTo>
                  <a:close/>
                  <a:moveTo>
                    <a:pt x="1045913" y="177137"/>
                  </a:moveTo>
                  <a:lnTo>
                    <a:pt x="1045913" y="147878"/>
                  </a:lnTo>
                  <a:cubicBezTo>
                    <a:pt x="1048719" y="150250"/>
                    <a:pt x="1051926" y="152622"/>
                    <a:pt x="1055534" y="154204"/>
                  </a:cubicBezTo>
                  <a:cubicBezTo>
                    <a:pt x="1059142" y="156181"/>
                    <a:pt x="1063151" y="157762"/>
                    <a:pt x="1067160" y="158949"/>
                  </a:cubicBezTo>
                  <a:cubicBezTo>
                    <a:pt x="1071169" y="160135"/>
                    <a:pt x="1075579" y="161321"/>
                    <a:pt x="1079588" y="162112"/>
                  </a:cubicBezTo>
                  <a:cubicBezTo>
                    <a:pt x="1083596" y="162903"/>
                    <a:pt x="1087605" y="163298"/>
                    <a:pt x="1090812" y="163298"/>
                  </a:cubicBezTo>
                  <a:cubicBezTo>
                    <a:pt x="1102839" y="163298"/>
                    <a:pt x="1112059" y="161321"/>
                    <a:pt x="1118073" y="157367"/>
                  </a:cubicBezTo>
                  <a:cubicBezTo>
                    <a:pt x="1124086" y="153413"/>
                    <a:pt x="1126892" y="147482"/>
                    <a:pt x="1126892" y="139970"/>
                  </a:cubicBezTo>
                  <a:cubicBezTo>
                    <a:pt x="1126892" y="136016"/>
                    <a:pt x="1126090" y="132457"/>
                    <a:pt x="1124086" y="129294"/>
                  </a:cubicBezTo>
                  <a:cubicBezTo>
                    <a:pt x="1122082" y="126131"/>
                    <a:pt x="1119275" y="123758"/>
                    <a:pt x="1115667" y="120991"/>
                  </a:cubicBezTo>
                  <a:cubicBezTo>
                    <a:pt x="1112059" y="118618"/>
                    <a:pt x="1108051" y="116246"/>
                    <a:pt x="1103240" y="113874"/>
                  </a:cubicBezTo>
                  <a:cubicBezTo>
                    <a:pt x="1098429" y="111501"/>
                    <a:pt x="1093218" y="109129"/>
                    <a:pt x="1087605" y="106757"/>
                  </a:cubicBezTo>
                  <a:cubicBezTo>
                    <a:pt x="1081592" y="103593"/>
                    <a:pt x="1076381" y="100430"/>
                    <a:pt x="1071169" y="97267"/>
                  </a:cubicBezTo>
                  <a:cubicBezTo>
                    <a:pt x="1065957" y="94104"/>
                    <a:pt x="1061548" y="90545"/>
                    <a:pt x="1057940" y="86591"/>
                  </a:cubicBezTo>
                  <a:cubicBezTo>
                    <a:pt x="1054332" y="82637"/>
                    <a:pt x="1051125" y="78288"/>
                    <a:pt x="1049120" y="73543"/>
                  </a:cubicBezTo>
                  <a:cubicBezTo>
                    <a:pt x="1047116" y="68799"/>
                    <a:pt x="1045913" y="62868"/>
                    <a:pt x="1045913" y="56541"/>
                  </a:cubicBezTo>
                  <a:cubicBezTo>
                    <a:pt x="1045913" y="48634"/>
                    <a:pt x="1047918" y="41516"/>
                    <a:pt x="1051526" y="35586"/>
                  </a:cubicBezTo>
                  <a:cubicBezTo>
                    <a:pt x="1055134" y="29655"/>
                    <a:pt x="1059944" y="24910"/>
                    <a:pt x="1065957" y="20956"/>
                  </a:cubicBezTo>
                  <a:cubicBezTo>
                    <a:pt x="1071971" y="17002"/>
                    <a:pt x="1078786" y="14234"/>
                    <a:pt x="1086403" y="12257"/>
                  </a:cubicBezTo>
                  <a:cubicBezTo>
                    <a:pt x="1094020" y="10280"/>
                    <a:pt x="1102037" y="9489"/>
                    <a:pt x="1110055" y="9489"/>
                  </a:cubicBezTo>
                  <a:cubicBezTo>
                    <a:pt x="1128095" y="9489"/>
                    <a:pt x="1141725" y="11466"/>
                    <a:pt x="1149743" y="15420"/>
                  </a:cubicBezTo>
                  <a:lnTo>
                    <a:pt x="1149743" y="43493"/>
                  </a:lnTo>
                  <a:cubicBezTo>
                    <a:pt x="1139721" y="36376"/>
                    <a:pt x="1127293" y="32818"/>
                    <a:pt x="1111659" y="32818"/>
                  </a:cubicBezTo>
                  <a:cubicBezTo>
                    <a:pt x="1107249" y="32818"/>
                    <a:pt x="1103240" y="33213"/>
                    <a:pt x="1098830" y="34004"/>
                  </a:cubicBezTo>
                  <a:cubicBezTo>
                    <a:pt x="1094821" y="34795"/>
                    <a:pt x="1090812" y="35981"/>
                    <a:pt x="1087605" y="37958"/>
                  </a:cubicBezTo>
                  <a:cubicBezTo>
                    <a:pt x="1084398" y="39935"/>
                    <a:pt x="1081592" y="42307"/>
                    <a:pt x="1079588" y="45075"/>
                  </a:cubicBezTo>
                  <a:cubicBezTo>
                    <a:pt x="1077583" y="47843"/>
                    <a:pt x="1076381" y="51401"/>
                    <a:pt x="1076381" y="55355"/>
                  </a:cubicBezTo>
                  <a:cubicBezTo>
                    <a:pt x="1076381" y="59309"/>
                    <a:pt x="1077182" y="62472"/>
                    <a:pt x="1078786" y="65240"/>
                  </a:cubicBezTo>
                  <a:cubicBezTo>
                    <a:pt x="1080389" y="68008"/>
                    <a:pt x="1082795" y="70776"/>
                    <a:pt x="1086002" y="72753"/>
                  </a:cubicBezTo>
                  <a:cubicBezTo>
                    <a:pt x="1089209" y="75125"/>
                    <a:pt x="1092817" y="77497"/>
                    <a:pt x="1097227" y="79474"/>
                  </a:cubicBezTo>
                  <a:cubicBezTo>
                    <a:pt x="1101636" y="81451"/>
                    <a:pt x="1106848" y="84219"/>
                    <a:pt x="1112861" y="86591"/>
                  </a:cubicBezTo>
                  <a:cubicBezTo>
                    <a:pt x="1118874" y="89755"/>
                    <a:pt x="1124487" y="92918"/>
                    <a:pt x="1130099" y="96476"/>
                  </a:cubicBezTo>
                  <a:cubicBezTo>
                    <a:pt x="1135712" y="100035"/>
                    <a:pt x="1140122" y="103593"/>
                    <a:pt x="1144130" y="107943"/>
                  </a:cubicBezTo>
                  <a:cubicBezTo>
                    <a:pt x="1148139" y="111897"/>
                    <a:pt x="1151346" y="116641"/>
                    <a:pt x="1153752" y="121782"/>
                  </a:cubicBezTo>
                  <a:cubicBezTo>
                    <a:pt x="1156157" y="126922"/>
                    <a:pt x="1157360" y="132457"/>
                    <a:pt x="1157360" y="139179"/>
                  </a:cubicBezTo>
                  <a:cubicBezTo>
                    <a:pt x="1157360" y="147878"/>
                    <a:pt x="1155756" y="155390"/>
                    <a:pt x="1152148" y="161321"/>
                  </a:cubicBezTo>
                  <a:cubicBezTo>
                    <a:pt x="1148540" y="167252"/>
                    <a:pt x="1143729" y="171997"/>
                    <a:pt x="1137716" y="175951"/>
                  </a:cubicBezTo>
                  <a:cubicBezTo>
                    <a:pt x="1131703" y="179509"/>
                    <a:pt x="1124888" y="182277"/>
                    <a:pt x="1116870" y="184254"/>
                  </a:cubicBezTo>
                  <a:cubicBezTo>
                    <a:pt x="1108852" y="186231"/>
                    <a:pt x="1100835" y="186626"/>
                    <a:pt x="1092015" y="186626"/>
                  </a:cubicBezTo>
                  <a:cubicBezTo>
                    <a:pt x="1089209" y="186626"/>
                    <a:pt x="1085601" y="186231"/>
                    <a:pt x="1081191" y="185835"/>
                  </a:cubicBezTo>
                  <a:cubicBezTo>
                    <a:pt x="1076781" y="185440"/>
                    <a:pt x="1072772" y="184649"/>
                    <a:pt x="1067962" y="183858"/>
                  </a:cubicBezTo>
                  <a:cubicBezTo>
                    <a:pt x="1063151" y="183068"/>
                    <a:pt x="1059142" y="181881"/>
                    <a:pt x="1055534" y="180695"/>
                  </a:cubicBezTo>
                  <a:cubicBezTo>
                    <a:pt x="1051526" y="179905"/>
                    <a:pt x="1048719" y="178718"/>
                    <a:pt x="1045913" y="177137"/>
                  </a:cubicBezTo>
                  <a:lnTo>
                    <a:pt x="1045913" y="177137"/>
                  </a:lnTo>
                  <a:close/>
                  <a:moveTo>
                    <a:pt x="1285242" y="183858"/>
                  </a:moveTo>
                  <a:lnTo>
                    <a:pt x="1257180" y="183858"/>
                  </a:lnTo>
                  <a:lnTo>
                    <a:pt x="1257180" y="164484"/>
                  </a:lnTo>
                  <a:lnTo>
                    <a:pt x="1256780" y="164484"/>
                  </a:lnTo>
                  <a:cubicBezTo>
                    <a:pt x="1248762" y="179509"/>
                    <a:pt x="1235933" y="186626"/>
                    <a:pt x="1218695" y="186626"/>
                  </a:cubicBezTo>
                  <a:cubicBezTo>
                    <a:pt x="1189431" y="186626"/>
                    <a:pt x="1174598" y="169229"/>
                    <a:pt x="1174598" y="134434"/>
                  </a:cubicBezTo>
                  <a:lnTo>
                    <a:pt x="1174598" y="61286"/>
                  </a:lnTo>
                  <a:lnTo>
                    <a:pt x="1202660" y="61286"/>
                  </a:lnTo>
                  <a:lnTo>
                    <a:pt x="1202660" y="131666"/>
                  </a:lnTo>
                  <a:cubicBezTo>
                    <a:pt x="1202660" y="153808"/>
                    <a:pt x="1211078" y="164880"/>
                    <a:pt x="1228717" y="164880"/>
                  </a:cubicBezTo>
                  <a:cubicBezTo>
                    <a:pt x="1237136" y="164880"/>
                    <a:pt x="1243951" y="161716"/>
                    <a:pt x="1249163" y="155785"/>
                  </a:cubicBezTo>
                  <a:cubicBezTo>
                    <a:pt x="1254775" y="149855"/>
                    <a:pt x="1257180" y="141947"/>
                    <a:pt x="1257180" y="132062"/>
                  </a:cubicBezTo>
                  <a:lnTo>
                    <a:pt x="1257180" y="61286"/>
                  </a:lnTo>
                  <a:lnTo>
                    <a:pt x="1285242" y="61286"/>
                  </a:lnTo>
                  <a:cubicBezTo>
                    <a:pt x="1285242" y="61286"/>
                    <a:pt x="1285242" y="183858"/>
                    <a:pt x="1285242" y="183858"/>
                  </a:cubicBezTo>
                  <a:close/>
                  <a:moveTo>
                    <a:pt x="1385063" y="87778"/>
                  </a:moveTo>
                  <a:cubicBezTo>
                    <a:pt x="1381455" y="85010"/>
                    <a:pt x="1376645" y="83824"/>
                    <a:pt x="1370230" y="83824"/>
                  </a:cubicBezTo>
                  <a:cubicBezTo>
                    <a:pt x="1361812" y="83824"/>
                    <a:pt x="1354997" y="87382"/>
                    <a:pt x="1349384" y="94895"/>
                  </a:cubicBezTo>
                  <a:cubicBezTo>
                    <a:pt x="1343772" y="102407"/>
                    <a:pt x="1340966" y="112292"/>
                    <a:pt x="1340966" y="125340"/>
                  </a:cubicBezTo>
                  <a:lnTo>
                    <a:pt x="1340966" y="183858"/>
                  </a:lnTo>
                  <a:lnTo>
                    <a:pt x="1312904" y="183858"/>
                  </a:lnTo>
                  <a:lnTo>
                    <a:pt x="1312904" y="61286"/>
                  </a:lnTo>
                  <a:lnTo>
                    <a:pt x="1340966" y="61286"/>
                  </a:lnTo>
                  <a:lnTo>
                    <a:pt x="1340966" y="86591"/>
                  </a:lnTo>
                  <a:lnTo>
                    <a:pt x="1341366" y="86591"/>
                  </a:lnTo>
                  <a:cubicBezTo>
                    <a:pt x="1344173" y="77893"/>
                    <a:pt x="1348182" y="71171"/>
                    <a:pt x="1354195" y="66426"/>
                  </a:cubicBezTo>
                  <a:cubicBezTo>
                    <a:pt x="1360208" y="61682"/>
                    <a:pt x="1366222" y="59309"/>
                    <a:pt x="1373437" y="59309"/>
                  </a:cubicBezTo>
                  <a:cubicBezTo>
                    <a:pt x="1378649" y="59309"/>
                    <a:pt x="1382257" y="60100"/>
                    <a:pt x="1385063" y="61682"/>
                  </a:cubicBezTo>
                  <a:lnTo>
                    <a:pt x="1385063" y="87778"/>
                  </a:lnTo>
                  <a:lnTo>
                    <a:pt x="1385063" y="87778"/>
                  </a:lnTo>
                  <a:close/>
                  <a:moveTo>
                    <a:pt x="1475263" y="24910"/>
                  </a:moveTo>
                  <a:cubicBezTo>
                    <a:pt x="1471254" y="22933"/>
                    <a:pt x="1467245" y="21747"/>
                    <a:pt x="1462434" y="21747"/>
                  </a:cubicBezTo>
                  <a:cubicBezTo>
                    <a:pt x="1448804" y="21747"/>
                    <a:pt x="1441989" y="29259"/>
                    <a:pt x="1441989" y="44680"/>
                  </a:cubicBezTo>
                  <a:lnTo>
                    <a:pt x="1441989" y="61286"/>
                  </a:lnTo>
                  <a:lnTo>
                    <a:pt x="1470853" y="61286"/>
                  </a:lnTo>
                  <a:lnTo>
                    <a:pt x="1470853" y="83033"/>
                  </a:lnTo>
                  <a:lnTo>
                    <a:pt x="1441989" y="83033"/>
                  </a:lnTo>
                  <a:lnTo>
                    <a:pt x="1441989" y="183858"/>
                  </a:lnTo>
                  <a:lnTo>
                    <a:pt x="1413927" y="183858"/>
                  </a:lnTo>
                  <a:lnTo>
                    <a:pt x="1413927" y="83033"/>
                  </a:lnTo>
                  <a:lnTo>
                    <a:pt x="1392680" y="83033"/>
                  </a:lnTo>
                  <a:lnTo>
                    <a:pt x="1392680" y="61286"/>
                  </a:lnTo>
                  <a:lnTo>
                    <a:pt x="1413927" y="61286"/>
                  </a:lnTo>
                  <a:lnTo>
                    <a:pt x="1413927" y="41516"/>
                  </a:lnTo>
                  <a:cubicBezTo>
                    <a:pt x="1413927" y="28468"/>
                    <a:pt x="1418337" y="18584"/>
                    <a:pt x="1426755" y="11071"/>
                  </a:cubicBezTo>
                  <a:cubicBezTo>
                    <a:pt x="1435174" y="3559"/>
                    <a:pt x="1445998" y="0"/>
                    <a:pt x="1458826" y="0"/>
                  </a:cubicBezTo>
                  <a:cubicBezTo>
                    <a:pt x="1465641" y="0"/>
                    <a:pt x="1471254" y="791"/>
                    <a:pt x="1475263" y="2372"/>
                  </a:cubicBezTo>
                  <a:cubicBezTo>
                    <a:pt x="1475263" y="1977"/>
                    <a:pt x="1475263" y="24910"/>
                    <a:pt x="1475263" y="24910"/>
                  </a:cubicBezTo>
                  <a:close/>
                  <a:moveTo>
                    <a:pt x="1580696" y="183858"/>
                  </a:moveTo>
                  <a:lnTo>
                    <a:pt x="1553436" y="183858"/>
                  </a:lnTo>
                  <a:lnTo>
                    <a:pt x="1553436" y="164880"/>
                  </a:lnTo>
                  <a:lnTo>
                    <a:pt x="1553035" y="164880"/>
                  </a:lnTo>
                  <a:cubicBezTo>
                    <a:pt x="1544616" y="179509"/>
                    <a:pt x="1531788" y="187022"/>
                    <a:pt x="1515351" y="187022"/>
                  </a:cubicBezTo>
                  <a:cubicBezTo>
                    <a:pt x="1503325" y="187022"/>
                    <a:pt x="1493703" y="183858"/>
                    <a:pt x="1486487" y="177137"/>
                  </a:cubicBezTo>
                  <a:cubicBezTo>
                    <a:pt x="1479672" y="170415"/>
                    <a:pt x="1476064" y="162112"/>
                    <a:pt x="1476064" y="151041"/>
                  </a:cubicBezTo>
                  <a:cubicBezTo>
                    <a:pt x="1476064" y="127712"/>
                    <a:pt x="1489695" y="114269"/>
                    <a:pt x="1516554" y="110710"/>
                  </a:cubicBezTo>
                  <a:lnTo>
                    <a:pt x="1553436" y="105570"/>
                  </a:lnTo>
                  <a:cubicBezTo>
                    <a:pt x="1553436" y="88173"/>
                    <a:pt x="1545017" y="79474"/>
                    <a:pt x="1528180" y="79474"/>
                  </a:cubicBezTo>
                  <a:cubicBezTo>
                    <a:pt x="1513347" y="79474"/>
                    <a:pt x="1500118" y="84614"/>
                    <a:pt x="1488091" y="94499"/>
                  </a:cubicBezTo>
                  <a:lnTo>
                    <a:pt x="1488091" y="70380"/>
                  </a:lnTo>
                  <a:cubicBezTo>
                    <a:pt x="1501320" y="62868"/>
                    <a:pt x="1516153" y="58914"/>
                    <a:pt x="1533391" y="58914"/>
                  </a:cubicBezTo>
                  <a:cubicBezTo>
                    <a:pt x="1564660" y="58914"/>
                    <a:pt x="1580696" y="74334"/>
                    <a:pt x="1580696" y="104780"/>
                  </a:cubicBezTo>
                  <a:lnTo>
                    <a:pt x="1580696" y="183858"/>
                  </a:lnTo>
                  <a:lnTo>
                    <a:pt x="1580696" y="183858"/>
                  </a:lnTo>
                  <a:close/>
                  <a:moveTo>
                    <a:pt x="1553436" y="123758"/>
                  </a:moveTo>
                  <a:lnTo>
                    <a:pt x="1527378" y="127317"/>
                  </a:lnTo>
                  <a:cubicBezTo>
                    <a:pt x="1519360" y="128503"/>
                    <a:pt x="1513347" y="130480"/>
                    <a:pt x="1508937" y="133248"/>
                  </a:cubicBezTo>
                  <a:cubicBezTo>
                    <a:pt x="1504928" y="136016"/>
                    <a:pt x="1502924" y="141156"/>
                    <a:pt x="1502924" y="148273"/>
                  </a:cubicBezTo>
                  <a:cubicBezTo>
                    <a:pt x="1502924" y="153413"/>
                    <a:pt x="1504928" y="157762"/>
                    <a:pt x="1508536" y="160926"/>
                  </a:cubicBezTo>
                  <a:cubicBezTo>
                    <a:pt x="1512144" y="164089"/>
                    <a:pt x="1517356" y="166066"/>
                    <a:pt x="1523770" y="166066"/>
                  </a:cubicBezTo>
                  <a:cubicBezTo>
                    <a:pt x="1532189" y="166066"/>
                    <a:pt x="1539405" y="162903"/>
                    <a:pt x="1545017" y="156972"/>
                  </a:cubicBezTo>
                  <a:cubicBezTo>
                    <a:pt x="1550629" y="151041"/>
                    <a:pt x="1553436" y="143528"/>
                    <a:pt x="1553436" y="134434"/>
                  </a:cubicBezTo>
                  <a:lnTo>
                    <a:pt x="1553436" y="123758"/>
                  </a:lnTo>
                  <a:close/>
                  <a:moveTo>
                    <a:pt x="1698957" y="178323"/>
                  </a:moveTo>
                  <a:cubicBezTo>
                    <a:pt x="1688935" y="183858"/>
                    <a:pt x="1677309" y="187022"/>
                    <a:pt x="1663679" y="187022"/>
                  </a:cubicBezTo>
                  <a:cubicBezTo>
                    <a:pt x="1645239" y="187022"/>
                    <a:pt x="1630406" y="181486"/>
                    <a:pt x="1619181" y="170020"/>
                  </a:cubicBezTo>
                  <a:cubicBezTo>
                    <a:pt x="1607956" y="158553"/>
                    <a:pt x="1602344" y="143924"/>
                    <a:pt x="1602344" y="125735"/>
                  </a:cubicBezTo>
                  <a:cubicBezTo>
                    <a:pt x="1602344" y="105570"/>
                    <a:pt x="1608357" y="89359"/>
                    <a:pt x="1620784" y="77102"/>
                  </a:cubicBezTo>
                  <a:cubicBezTo>
                    <a:pt x="1632811" y="64845"/>
                    <a:pt x="1649247" y="58914"/>
                    <a:pt x="1669693" y="58914"/>
                  </a:cubicBezTo>
                  <a:cubicBezTo>
                    <a:pt x="1680917" y="58914"/>
                    <a:pt x="1690940" y="60891"/>
                    <a:pt x="1699759" y="64845"/>
                  </a:cubicBezTo>
                  <a:lnTo>
                    <a:pt x="1699759" y="90545"/>
                  </a:lnTo>
                  <a:cubicBezTo>
                    <a:pt x="1690940" y="84219"/>
                    <a:pt x="1681719" y="81056"/>
                    <a:pt x="1672098" y="81056"/>
                  </a:cubicBezTo>
                  <a:cubicBezTo>
                    <a:pt x="1660071" y="81056"/>
                    <a:pt x="1650450" y="85010"/>
                    <a:pt x="1642833" y="92918"/>
                  </a:cubicBezTo>
                  <a:cubicBezTo>
                    <a:pt x="1635216" y="100826"/>
                    <a:pt x="1631208" y="111106"/>
                    <a:pt x="1631208" y="124154"/>
                  </a:cubicBezTo>
                  <a:cubicBezTo>
                    <a:pt x="1631208" y="136807"/>
                    <a:pt x="1634816" y="146691"/>
                    <a:pt x="1642031" y="154204"/>
                  </a:cubicBezTo>
                  <a:cubicBezTo>
                    <a:pt x="1649247" y="161716"/>
                    <a:pt x="1658869" y="165275"/>
                    <a:pt x="1670895" y="165275"/>
                  </a:cubicBezTo>
                  <a:cubicBezTo>
                    <a:pt x="1680917" y="165275"/>
                    <a:pt x="1690539" y="161716"/>
                    <a:pt x="1699759" y="154599"/>
                  </a:cubicBezTo>
                  <a:lnTo>
                    <a:pt x="1699759" y="178323"/>
                  </a:lnTo>
                  <a:close/>
                  <a:moveTo>
                    <a:pt x="1822831" y="130085"/>
                  </a:moveTo>
                  <a:lnTo>
                    <a:pt x="1738244" y="130085"/>
                  </a:lnTo>
                  <a:cubicBezTo>
                    <a:pt x="1738645" y="141551"/>
                    <a:pt x="1742253" y="150250"/>
                    <a:pt x="1749068" y="156181"/>
                  </a:cubicBezTo>
                  <a:cubicBezTo>
                    <a:pt x="1755883" y="162507"/>
                    <a:pt x="1765104" y="165275"/>
                    <a:pt x="1776729" y="165275"/>
                  </a:cubicBezTo>
                  <a:cubicBezTo>
                    <a:pt x="1789959" y="165275"/>
                    <a:pt x="1801985" y="161321"/>
                    <a:pt x="1813210" y="153413"/>
                  </a:cubicBezTo>
                  <a:lnTo>
                    <a:pt x="1813210" y="175951"/>
                  </a:lnTo>
                  <a:cubicBezTo>
                    <a:pt x="1801985" y="183068"/>
                    <a:pt x="1786752" y="186626"/>
                    <a:pt x="1768311" y="186626"/>
                  </a:cubicBezTo>
                  <a:cubicBezTo>
                    <a:pt x="1749870" y="186626"/>
                    <a:pt x="1735839" y="181091"/>
                    <a:pt x="1725416" y="170020"/>
                  </a:cubicBezTo>
                  <a:cubicBezTo>
                    <a:pt x="1714993" y="158949"/>
                    <a:pt x="1709781" y="143133"/>
                    <a:pt x="1709781" y="122968"/>
                  </a:cubicBezTo>
                  <a:cubicBezTo>
                    <a:pt x="1709781" y="103989"/>
                    <a:pt x="1715394" y="88173"/>
                    <a:pt x="1727019" y="76311"/>
                  </a:cubicBezTo>
                  <a:cubicBezTo>
                    <a:pt x="1738244" y="64449"/>
                    <a:pt x="1752676" y="58123"/>
                    <a:pt x="1769513" y="58123"/>
                  </a:cubicBezTo>
                  <a:cubicBezTo>
                    <a:pt x="1786351" y="58123"/>
                    <a:pt x="1799580" y="63659"/>
                    <a:pt x="1808800" y="74334"/>
                  </a:cubicBezTo>
                  <a:cubicBezTo>
                    <a:pt x="1818021" y="85010"/>
                    <a:pt x="1822831" y="100035"/>
                    <a:pt x="1822831" y="119409"/>
                  </a:cubicBezTo>
                  <a:cubicBezTo>
                    <a:pt x="1822831" y="119409"/>
                    <a:pt x="1822831" y="130085"/>
                    <a:pt x="1822831" y="130085"/>
                  </a:cubicBezTo>
                  <a:close/>
                  <a:moveTo>
                    <a:pt x="1795571" y="110315"/>
                  </a:moveTo>
                  <a:cubicBezTo>
                    <a:pt x="1795571" y="100430"/>
                    <a:pt x="1793166" y="92522"/>
                    <a:pt x="1788355" y="86987"/>
                  </a:cubicBezTo>
                  <a:cubicBezTo>
                    <a:pt x="1783544" y="81451"/>
                    <a:pt x="1777130" y="78684"/>
                    <a:pt x="1769113" y="78684"/>
                  </a:cubicBezTo>
                  <a:cubicBezTo>
                    <a:pt x="1761095" y="78684"/>
                    <a:pt x="1754280" y="81451"/>
                    <a:pt x="1748667" y="87382"/>
                  </a:cubicBezTo>
                  <a:cubicBezTo>
                    <a:pt x="1743055" y="93313"/>
                    <a:pt x="1739447" y="100826"/>
                    <a:pt x="1738244" y="110315"/>
                  </a:cubicBezTo>
                  <a:lnTo>
                    <a:pt x="1795571" y="110315"/>
                  </a:lnTo>
                  <a:lnTo>
                    <a:pt x="1795571" y="110315"/>
                  </a:lnTo>
                  <a:close/>
                </a:path>
              </a:pathLst>
            </a:custGeom>
            <a:solidFill>
              <a:schemeClr val="accent4"/>
            </a:solidFill>
            <a:ln w="4001" cap="flat">
              <a:noFill/>
              <a:prstDash val="solid"/>
              <a:miter/>
            </a:ln>
          </p:spPr>
          <p:txBody>
            <a:bodyPr rtlCol="0" anchor="ctr"/>
            <a:lstStyle/>
            <a:p>
              <a:endParaRPr lang="en-CA"/>
            </a:p>
          </p:txBody>
        </p:sp>
        <p:sp>
          <p:nvSpPr>
            <p:cNvPr id="7" name="Freeform: Shape 6">
              <a:extLst>
                <a:ext uri="{FF2B5EF4-FFF2-40B4-BE49-F238E27FC236}">
                  <a16:creationId xmlns:a16="http://schemas.microsoft.com/office/drawing/2014/main" id="{663FF7D3-8EAE-415E-AFF2-4A0E7E44CDFD}"/>
                </a:ext>
              </a:extLst>
            </p:cNvPr>
            <p:cNvSpPr/>
            <p:nvPr/>
          </p:nvSpPr>
          <p:spPr bwMode="black">
            <a:xfrm>
              <a:off x="736536"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80CC28"/>
            </a:solidFill>
            <a:ln w="4001" cap="flat">
              <a:noFill/>
              <a:prstDash val="solid"/>
              <a:miter/>
            </a:ln>
          </p:spPr>
          <p:txBody>
            <a:bodyPr rtlCol="0" anchor="ctr"/>
            <a:lstStyle/>
            <a:p>
              <a:endParaRPr lang="en-CA"/>
            </a:p>
          </p:txBody>
        </p:sp>
        <p:sp>
          <p:nvSpPr>
            <p:cNvPr id="8" name="Freeform: Shape 7">
              <a:extLst>
                <a:ext uri="{FF2B5EF4-FFF2-40B4-BE49-F238E27FC236}">
                  <a16:creationId xmlns:a16="http://schemas.microsoft.com/office/drawing/2014/main" id="{9EE43575-64D0-459E-9FED-6A88E4758261}"/>
                </a:ext>
              </a:extLst>
            </p:cNvPr>
            <p:cNvSpPr/>
            <p:nvPr/>
          </p:nvSpPr>
          <p:spPr bwMode="black">
            <a:xfrm>
              <a:off x="736536"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BBC09"/>
            </a:solidFill>
            <a:ln w="4001"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7E5EAAAE-677E-40BE-AEB8-26CB1C8EFDAD}"/>
                </a:ext>
              </a:extLst>
            </p:cNvPr>
            <p:cNvSpPr/>
            <p:nvPr/>
          </p:nvSpPr>
          <p:spPr bwMode="black">
            <a:xfrm>
              <a:off x="584200"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00ADEF"/>
            </a:solidFill>
            <a:ln w="400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B23F96E0-CA4D-4036-AFD4-4437485A3C5E}"/>
                </a:ext>
              </a:extLst>
            </p:cNvPr>
            <p:cNvSpPr/>
            <p:nvPr/>
          </p:nvSpPr>
          <p:spPr bwMode="black">
            <a:xfrm>
              <a:off x="584200"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1511B"/>
            </a:solidFill>
            <a:ln w="4001" cap="flat">
              <a:noFill/>
              <a:prstDash val="solid"/>
              <a:miter/>
            </a:ln>
          </p:spPr>
          <p:txBody>
            <a:bodyPr rtlCol="0" anchor="ctr"/>
            <a:lstStyle/>
            <a:p>
              <a:endParaRPr lang="en-CA"/>
            </a:p>
          </p:txBody>
        </p:sp>
      </p:grpSp>
    </p:spTree>
    <p:extLst>
      <p:ext uri="{BB962C8B-B14F-4D97-AF65-F5344CB8AC3E}">
        <p14:creationId xmlns:p14="http://schemas.microsoft.com/office/powerpoint/2010/main" val="41715541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42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out image">
    <p:bg bwMode="gray">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887445"/>
            <a:ext cx="9144000" cy="646331"/>
          </a:xfrm>
          <a:noFill/>
        </p:spPr>
        <p:txBody>
          <a:bodyPr lIns="0" tIns="0" rIns="0" bIns="0" anchor="b" anchorCtr="0">
            <a:spAutoFit/>
          </a:bodyPr>
          <a:lstStyle>
            <a:lvl1pPr>
              <a:defRPr sz="4200" spc="-50" baseline="0">
                <a:solidFill>
                  <a:srgbClr val="505050"/>
                </a:solidFill>
                <a:latin typeface="+mj-lt"/>
                <a:cs typeface="Segoe UI" panose="020B0502040204020203" pitchFamily="34" charset="0"/>
              </a:defRPr>
            </a:lvl1pPr>
          </a:lstStyle>
          <a:p>
            <a:r>
              <a:rPr lang="en-US"/>
              <a:t>Event name or presentation title</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rgbClr val="505050"/>
                </a:solidFill>
                <a:latin typeface="+mn-lt"/>
                <a:cs typeface="Segoe UI" panose="020B0502040204020203" pitchFamily="34" charset="0"/>
              </a:defRPr>
            </a:lvl1pPr>
          </a:lstStyle>
          <a:p>
            <a:pPr lvl="0"/>
            <a:r>
              <a:rPr lang="en-US"/>
              <a:t>Speaker name or subtitle text</a:t>
            </a:r>
          </a:p>
        </p:txBody>
      </p:sp>
      <p:grpSp>
        <p:nvGrpSpPr>
          <p:cNvPr id="7" name="Picture 6">
            <a:extLst>
              <a:ext uri="{FF2B5EF4-FFF2-40B4-BE49-F238E27FC236}">
                <a16:creationId xmlns:a16="http://schemas.microsoft.com/office/drawing/2014/main" id="{F6738D2C-14B7-4F2B-8066-6B29A3D52F2D}"/>
              </a:ext>
            </a:extLst>
          </p:cNvPr>
          <p:cNvGrpSpPr/>
          <p:nvPr userDrawn="1"/>
        </p:nvGrpSpPr>
        <p:grpSpPr bwMode="black">
          <a:xfrm>
            <a:off x="584200" y="586699"/>
            <a:ext cx="2806206" cy="288638"/>
            <a:chOff x="584200" y="586699"/>
            <a:chExt cx="2806206" cy="288638"/>
          </a:xfrm>
        </p:grpSpPr>
        <p:sp>
          <p:nvSpPr>
            <p:cNvPr id="8" name="Freeform: Shape 7">
              <a:extLst>
                <a:ext uri="{FF2B5EF4-FFF2-40B4-BE49-F238E27FC236}">
                  <a16:creationId xmlns:a16="http://schemas.microsoft.com/office/drawing/2014/main" id="{181240D5-35E9-4E7B-B39B-4162AB88B5AE}"/>
                </a:ext>
              </a:extLst>
            </p:cNvPr>
            <p:cNvSpPr/>
            <p:nvPr/>
          </p:nvSpPr>
          <p:spPr bwMode="black">
            <a:xfrm>
              <a:off x="961835" y="636123"/>
              <a:ext cx="1822831" cy="187021"/>
            </a:xfrm>
            <a:custGeom>
              <a:avLst/>
              <a:gdLst>
                <a:gd name="connsiteX0" fmla="*/ 187615 w 1822831"/>
                <a:gd name="connsiteY0" fmla="*/ 183858 h 187021"/>
                <a:gd name="connsiteX1" fmla="*/ 159152 w 1822831"/>
                <a:gd name="connsiteY1" fmla="*/ 183858 h 187021"/>
                <a:gd name="connsiteX2" fmla="*/ 159152 w 1822831"/>
                <a:gd name="connsiteY2" fmla="*/ 72753 h 187021"/>
                <a:gd name="connsiteX3" fmla="*/ 160756 w 1822831"/>
                <a:gd name="connsiteY3" fmla="*/ 39539 h 187021"/>
                <a:gd name="connsiteX4" fmla="*/ 160355 w 1822831"/>
                <a:gd name="connsiteY4" fmla="*/ 39539 h 187021"/>
                <a:gd name="connsiteX5" fmla="*/ 155544 w 1822831"/>
                <a:gd name="connsiteY5" fmla="*/ 55751 h 187021"/>
                <a:gd name="connsiteX6" fmla="*/ 103429 w 1822831"/>
                <a:gd name="connsiteY6" fmla="*/ 183858 h 187021"/>
                <a:gd name="connsiteX7" fmla="*/ 83384 w 1822831"/>
                <a:gd name="connsiteY7" fmla="*/ 183858 h 187021"/>
                <a:gd name="connsiteX8" fmla="*/ 31269 w 1822831"/>
                <a:gd name="connsiteY8" fmla="*/ 56541 h 187021"/>
                <a:gd name="connsiteX9" fmla="*/ 26459 w 1822831"/>
                <a:gd name="connsiteY9" fmla="*/ 39539 h 187021"/>
                <a:gd name="connsiteX10" fmla="*/ 26058 w 1822831"/>
                <a:gd name="connsiteY10" fmla="*/ 39539 h 187021"/>
                <a:gd name="connsiteX11" fmla="*/ 26859 w 1822831"/>
                <a:gd name="connsiteY11" fmla="*/ 73148 h 187021"/>
                <a:gd name="connsiteX12" fmla="*/ 26859 w 1822831"/>
                <a:gd name="connsiteY12" fmla="*/ 183858 h 187021"/>
                <a:gd name="connsiteX13" fmla="*/ 0 w 1822831"/>
                <a:gd name="connsiteY13" fmla="*/ 183858 h 187021"/>
                <a:gd name="connsiteX14" fmla="*/ 0 w 1822831"/>
                <a:gd name="connsiteY14" fmla="*/ 12257 h 187021"/>
                <a:gd name="connsiteX15" fmla="*/ 40490 w 1822831"/>
                <a:gd name="connsiteY15" fmla="*/ 12257 h 187021"/>
                <a:gd name="connsiteX16" fmla="*/ 86191 w 1822831"/>
                <a:gd name="connsiteY16" fmla="*/ 126526 h 187021"/>
                <a:gd name="connsiteX17" fmla="*/ 93006 w 1822831"/>
                <a:gd name="connsiteY17" fmla="*/ 146296 h 187021"/>
                <a:gd name="connsiteX18" fmla="*/ 93807 w 1822831"/>
                <a:gd name="connsiteY18" fmla="*/ 146296 h 187021"/>
                <a:gd name="connsiteX19" fmla="*/ 101023 w 1822831"/>
                <a:gd name="connsiteY19" fmla="*/ 126131 h 187021"/>
                <a:gd name="connsiteX20" fmla="*/ 147526 w 1822831"/>
                <a:gd name="connsiteY20" fmla="*/ 12257 h 187021"/>
                <a:gd name="connsiteX21" fmla="*/ 186813 w 1822831"/>
                <a:gd name="connsiteY21" fmla="*/ 12257 h 187021"/>
                <a:gd name="connsiteX22" fmla="*/ 186813 w 1822831"/>
                <a:gd name="connsiteY22" fmla="*/ 183858 h 187021"/>
                <a:gd name="connsiteX23" fmla="*/ 232113 w 1822831"/>
                <a:gd name="connsiteY23" fmla="*/ 39539 h 187021"/>
                <a:gd name="connsiteX24" fmla="*/ 220488 w 1822831"/>
                <a:gd name="connsiteY24" fmla="*/ 35190 h 187021"/>
                <a:gd name="connsiteX25" fmla="*/ 215677 w 1822831"/>
                <a:gd name="connsiteY25" fmla="*/ 24119 h 187021"/>
                <a:gd name="connsiteX26" fmla="*/ 220488 w 1822831"/>
                <a:gd name="connsiteY26" fmla="*/ 12653 h 187021"/>
                <a:gd name="connsiteX27" fmla="*/ 232113 w 1822831"/>
                <a:gd name="connsiteY27" fmla="*/ 8303 h 187021"/>
                <a:gd name="connsiteX28" fmla="*/ 244140 w 1822831"/>
                <a:gd name="connsiteY28" fmla="*/ 12653 h 187021"/>
                <a:gd name="connsiteX29" fmla="*/ 248951 w 1822831"/>
                <a:gd name="connsiteY29" fmla="*/ 24119 h 187021"/>
                <a:gd name="connsiteX30" fmla="*/ 244140 w 1822831"/>
                <a:gd name="connsiteY30" fmla="*/ 35190 h 187021"/>
                <a:gd name="connsiteX31" fmla="*/ 232113 w 1822831"/>
                <a:gd name="connsiteY31" fmla="*/ 39539 h 187021"/>
                <a:gd name="connsiteX32" fmla="*/ 246144 w 1822831"/>
                <a:gd name="connsiteY32" fmla="*/ 183858 h 187021"/>
                <a:gd name="connsiteX33" fmla="*/ 218082 w 1822831"/>
                <a:gd name="connsiteY33" fmla="*/ 183858 h 187021"/>
                <a:gd name="connsiteX34" fmla="*/ 218082 w 1822831"/>
                <a:gd name="connsiteY34" fmla="*/ 61286 h 187021"/>
                <a:gd name="connsiteX35" fmla="*/ 246144 w 1822831"/>
                <a:gd name="connsiteY35" fmla="*/ 61286 h 187021"/>
                <a:gd name="connsiteX36" fmla="*/ 246144 w 1822831"/>
                <a:gd name="connsiteY36" fmla="*/ 183858 h 187021"/>
                <a:gd name="connsiteX37" fmla="*/ 362802 w 1822831"/>
                <a:gd name="connsiteY37" fmla="*/ 178323 h 187021"/>
                <a:gd name="connsiteX38" fmla="*/ 327524 w 1822831"/>
                <a:gd name="connsiteY38" fmla="*/ 187022 h 187021"/>
                <a:gd name="connsiteX39" fmla="*/ 283026 w 1822831"/>
                <a:gd name="connsiteY39" fmla="*/ 170020 h 187021"/>
                <a:gd name="connsiteX40" fmla="*/ 266189 w 1822831"/>
                <a:gd name="connsiteY40" fmla="*/ 125735 h 187021"/>
                <a:gd name="connsiteX41" fmla="*/ 284629 w 1822831"/>
                <a:gd name="connsiteY41" fmla="*/ 77102 h 187021"/>
                <a:gd name="connsiteX42" fmla="*/ 333538 w 1822831"/>
                <a:gd name="connsiteY42" fmla="*/ 58914 h 187021"/>
                <a:gd name="connsiteX43" fmla="*/ 363604 w 1822831"/>
                <a:gd name="connsiteY43" fmla="*/ 64845 h 187021"/>
                <a:gd name="connsiteX44" fmla="*/ 363604 w 1822831"/>
                <a:gd name="connsiteY44" fmla="*/ 90545 h 187021"/>
                <a:gd name="connsiteX45" fmla="*/ 335943 w 1822831"/>
                <a:gd name="connsiteY45" fmla="*/ 81056 h 187021"/>
                <a:gd name="connsiteX46" fmla="*/ 306678 w 1822831"/>
                <a:gd name="connsiteY46" fmla="*/ 92918 h 187021"/>
                <a:gd name="connsiteX47" fmla="*/ 295053 w 1822831"/>
                <a:gd name="connsiteY47" fmla="*/ 124154 h 187021"/>
                <a:gd name="connsiteX48" fmla="*/ 305876 w 1822831"/>
                <a:gd name="connsiteY48" fmla="*/ 154204 h 187021"/>
                <a:gd name="connsiteX49" fmla="*/ 334740 w 1822831"/>
                <a:gd name="connsiteY49" fmla="*/ 165275 h 187021"/>
                <a:gd name="connsiteX50" fmla="*/ 363203 w 1822831"/>
                <a:gd name="connsiteY50" fmla="*/ 154599 h 187021"/>
                <a:gd name="connsiteX51" fmla="*/ 362802 w 1822831"/>
                <a:gd name="connsiteY51" fmla="*/ 178323 h 187021"/>
                <a:gd name="connsiteX52" fmla="*/ 362802 w 1822831"/>
                <a:gd name="connsiteY52" fmla="*/ 178323 h 187021"/>
                <a:gd name="connsiteX53" fmla="*/ 457412 w 1822831"/>
                <a:gd name="connsiteY53" fmla="*/ 87778 h 187021"/>
                <a:gd name="connsiteX54" fmla="*/ 442579 w 1822831"/>
                <a:gd name="connsiteY54" fmla="*/ 83824 h 187021"/>
                <a:gd name="connsiteX55" fmla="*/ 421733 w 1822831"/>
                <a:gd name="connsiteY55" fmla="*/ 94895 h 187021"/>
                <a:gd name="connsiteX56" fmla="*/ 413314 w 1822831"/>
                <a:gd name="connsiteY56" fmla="*/ 125340 h 187021"/>
                <a:gd name="connsiteX57" fmla="*/ 413314 w 1822831"/>
                <a:gd name="connsiteY57" fmla="*/ 183858 h 187021"/>
                <a:gd name="connsiteX58" fmla="*/ 385252 w 1822831"/>
                <a:gd name="connsiteY58" fmla="*/ 183858 h 187021"/>
                <a:gd name="connsiteX59" fmla="*/ 385252 w 1822831"/>
                <a:gd name="connsiteY59" fmla="*/ 61286 h 187021"/>
                <a:gd name="connsiteX60" fmla="*/ 413314 w 1822831"/>
                <a:gd name="connsiteY60" fmla="*/ 61286 h 187021"/>
                <a:gd name="connsiteX61" fmla="*/ 413314 w 1822831"/>
                <a:gd name="connsiteY61" fmla="*/ 86591 h 187021"/>
                <a:gd name="connsiteX62" fmla="*/ 413715 w 1822831"/>
                <a:gd name="connsiteY62" fmla="*/ 86591 h 187021"/>
                <a:gd name="connsiteX63" fmla="*/ 426543 w 1822831"/>
                <a:gd name="connsiteY63" fmla="*/ 66426 h 187021"/>
                <a:gd name="connsiteX64" fmla="*/ 445786 w 1822831"/>
                <a:gd name="connsiteY64" fmla="*/ 59309 h 187021"/>
                <a:gd name="connsiteX65" fmla="*/ 457412 w 1822831"/>
                <a:gd name="connsiteY65" fmla="*/ 61682 h 187021"/>
                <a:gd name="connsiteX66" fmla="*/ 457412 w 1822831"/>
                <a:gd name="connsiteY66" fmla="*/ 87778 h 187021"/>
                <a:gd name="connsiteX67" fmla="*/ 457412 w 1822831"/>
                <a:gd name="connsiteY67" fmla="*/ 87778 h 187021"/>
                <a:gd name="connsiteX68" fmla="*/ 521153 w 1822831"/>
                <a:gd name="connsiteY68" fmla="*/ 186626 h 187021"/>
                <a:gd name="connsiteX69" fmla="*/ 475051 w 1822831"/>
                <a:gd name="connsiteY69" fmla="*/ 169624 h 187021"/>
                <a:gd name="connsiteX70" fmla="*/ 457812 w 1822831"/>
                <a:gd name="connsiteY70" fmla="*/ 124154 h 187021"/>
                <a:gd name="connsiteX71" fmla="*/ 475852 w 1822831"/>
                <a:gd name="connsiteY71" fmla="*/ 75916 h 187021"/>
                <a:gd name="connsiteX72" fmla="*/ 523959 w 1822831"/>
                <a:gd name="connsiteY72" fmla="*/ 58518 h 187021"/>
                <a:gd name="connsiteX73" fmla="*/ 569259 w 1822831"/>
                <a:gd name="connsiteY73" fmla="*/ 75520 h 187021"/>
                <a:gd name="connsiteX74" fmla="*/ 585695 w 1822831"/>
                <a:gd name="connsiteY74" fmla="*/ 122177 h 187021"/>
                <a:gd name="connsiteX75" fmla="*/ 568056 w 1822831"/>
                <a:gd name="connsiteY75" fmla="*/ 169229 h 187021"/>
                <a:gd name="connsiteX76" fmla="*/ 521153 w 1822831"/>
                <a:gd name="connsiteY76" fmla="*/ 186626 h 187021"/>
                <a:gd name="connsiteX77" fmla="*/ 522355 w 1822831"/>
                <a:gd name="connsiteY77" fmla="*/ 80660 h 187021"/>
                <a:gd name="connsiteX78" fmla="*/ 496298 w 1822831"/>
                <a:gd name="connsiteY78" fmla="*/ 92127 h 187021"/>
                <a:gd name="connsiteX79" fmla="*/ 486676 w 1822831"/>
                <a:gd name="connsiteY79" fmla="*/ 123363 h 187021"/>
                <a:gd name="connsiteX80" fmla="*/ 496298 w 1822831"/>
                <a:gd name="connsiteY80" fmla="*/ 153808 h 187021"/>
                <a:gd name="connsiteX81" fmla="*/ 522355 w 1822831"/>
                <a:gd name="connsiteY81" fmla="*/ 164880 h 187021"/>
                <a:gd name="connsiteX82" fmla="*/ 548012 w 1822831"/>
                <a:gd name="connsiteY82" fmla="*/ 153808 h 187021"/>
                <a:gd name="connsiteX83" fmla="*/ 556832 w 1822831"/>
                <a:gd name="connsiteY83" fmla="*/ 122968 h 187021"/>
                <a:gd name="connsiteX84" fmla="*/ 548012 w 1822831"/>
                <a:gd name="connsiteY84" fmla="*/ 91732 h 187021"/>
                <a:gd name="connsiteX85" fmla="*/ 522355 w 1822831"/>
                <a:gd name="connsiteY85" fmla="*/ 80660 h 187021"/>
                <a:gd name="connsiteX86" fmla="*/ 597321 w 1822831"/>
                <a:gd name="connsiteY86" fmla="*/ 179905 h 187021"/>
                <a:gd name="connsiteX87" fmla="*/ 597321 w 1822831"/>
                <a:gd name="connsiteY87" fmla="*/ 154204 h 187021"/>
                <a:gd name="connsiteX88" fmla="*/ 632198 w 1822831"/>
                <a:gd name="connsiteY88" fmla="*/ 166066 h 187021"/>
                <a:gd name="connsiteX89" fmla="*/ 657855 w 1822831"/>
                <a:gd name="connsiteY89" fmla="*/ 151041 h 187021"/>
                <a:gd name="connsiteX90" fmla="*/ 655850 w 1822831"/>
                <a:gd name="connsiteY90" fmla="*/ 143924 h 187021"/>
                <a:gd name="connsiteX91" fmla="*/ 649837 w 1822831"/>
                <a:gd name="connsiteY91" fmla="*/ 138783 h 187021"/>
                <a:gd name="connsiteX92" fmla="*/ 641018 w 1822831"/>
                <a:gd name="connsiteY92" fmla="*/ 134830 h 187021"/>
                <a:gd name="connsiteX93" fmla="*/ 629793 w 1822831"/>
                <a:gd name="connsiteY93" fmla="*/ 130876 h 187021"/>
                <a:gd name="connsiteX94" fmla="*/ 616163 w 1822831"/>
                <a:gd name="connsiteY94" fmla="*/ 124549 h 187021"/>
                <a:gd name="connsiteX95" fmla="*/ 606141 w 1822831"/>
                <a:gd name="connsiteY95" fmla="*/ 117037 h 187021"/>
                <a:gd name="connsiteX96" fmla="*/ 600127 w 1822831"/>
                <a:gd name="connsiteY96" fmla="*/ 107547 h 187021"/>
                <a:gd name="connsiteX97" fmla="*/ 598123 w 1822831"/>
                <a:gd name="connsiteY97" fmla="*/ 94895 h 187021"/>
                <a:gd name="connsiteX98" fmla="*/ 602533 w 1822831"/>
                <a:gd name="connsiteY98" fmla="*/ 79079 h 187021"/>
                <a:gd name="connsiteX99" fmla="*/ 613757 w 1822831"/>
                <a:gd name="connsiteY99" fmla="*/ 67612 h 187021"/>
                <a:gd name="connsiteX100" fmla="*/ 630194 w 1822831"/>
                <a:gd name="connsiteY100" fmla="*/ 60495 h 187021"/>
                <a:gd name="connsiteX101" fmla="*/ 649035 w 1822831"/>
                <a:gd name="connsiteY101" fmla="*/ 58123 h 187021"/>
                <a:gd name="connsiteX102" fmla="*/ 679904 w 1822831"/>
                <a:gd name="connsiteY102" fmla="*/ 63263 h 187021"/>
                <a:gd name="connsiteX103" fmla="*/ 679904 w 1822831"/>
                <a:gd name="connsiteY103" fmla="*/ 87382 h 187021"/>
                <a:gd name="connsiteX104" fmla="*/ 649837 w 1822831"/>
                <a:gd name="connsiteY104" fmla="*/ 78684 h 187021"/>
                <a:gd name="connsiteX105" fmla="*/ 640216 w 1822831"/>
                <a:gd name="connsiteY105" fmla="*/ 79870 h 187021"/>
                <a:gd name="connsiteX106" fmla="*/ 633000 w 1822831"/>
                <a:gd name="connsiteY106" fmla="*/ 83033 h 187021"/>
                <a:gd name="connsiteX107" fmla="*/ 628189 w 1822831"/>
                <a:gd name="connsiteY107" fmla="*/ 87778 h 187021"/>
                <a:gd name="connsiteX108" fmla="*/ 626586 w 1822831"/>
                <a:gd name="connsiteY108" fmla="*/ 93709 h 187021"/>
                <a:gd name="connsiteX109" fmla="*/ 628189 w 1822831"/>
                <a:gd name="connsiteY109" fmla="*/ 100430 h 187021"/>
                <a:gd name="connsiteX110" fmla="*/ 633000 w 1822831"/>
                <a:gd name="connsiteY110" fmla="*/ 105175 h 187021"/>
                <a:gd name="connsiteX111" fmla="*/ 641018 w 1822831"/>
                <a:gd name="connsiteY111" fmla="*/ 109129 h 187021"/>
                <a:gd name="connsiteX112" fmla="*/ 651842 w 1822831"/>
                <a:gd name="connsiteY112" fmla="*/ 113083 h 187021"/>
                <a:gd name="connsiteX113" fmla="*/ 666274 w 1822831"/>
                <a:gd name="connsiteY113" fmla="*/ 119805 h 187021"/>
                <a:gd name="connsiteX114" fmla="*/ 677097 w 1822831"/>
                <a:gd name="connsiteY114" fmla="*/ 127317 h 187021"/>
                <a:gd name="connsiteX115" fmla="*/ 683912 w 1822831"/>
                <a:gd name="connsiteY115" fmla="*/ 137202 h 187021"/>
                <a:gd name="connsiteX116" fmla="*/ 686318 w 1822831"/>
                <a:gd name="connsiteY116" fmla="*/ 150250 h 187021"/>
                <a:gd name="connsiteX117" fmla="*/ 681908 w 1822831"/>
                <a:gd name="connsiteY117" fmla="*/ 166461 h 187021"/>
                <a:gd name="connsiteX118" fmla="*/ 670282 w 1822831"/>
                <a:gd name="connsiteY118" fmla="*/ 177928 h 187021"/>
                <a:gd name="connsiteX119" fmla="*/ 653445 w 1822831"/>
                <a:gd name="connsiteY119" fmla="*/ 184649 h 187021"/>
                <a:gd name="connsiteX120" fmla="*/ 633401 w 1822831"/>
                <a:gd name="connsiteY120" fmla="*/ 187022 h 187021"/>
                <a:gd name="connsiteX121" fmla="*/ 597321 w 1822831"/>
                <a:gd name="connsiteY121" fmla="*/ 179905 h 187021"/>
                <a:gd name="connsiteX122" fmla="*/ 597321 w 1822831"/>
                <a:gd name="connsiteY122" fmla="*/ 179905 h 187021"/>
                <a:gd name="connsiteX123" fmla="*/ 758077 w 1822831"/>
                <a:gd name="connsiteY123" fmla="*/ 186626 h 187021"/>
                <a:gd name="connsiteX124" fmla="*/ 711975 w 1822831"/>
                <a:gd name="connsiteY124" fmla="*/ 169624 h 187021"/>
                <a:gd name="connsiteX125" fmla="*/ 694736 w 1822831"/>
                <a:gd name="connsiteY125" fmla="*/ 124154 h 187021"/>
                <a:gd name="connsiteX126" fmla="*/ 712776 w 1822831"/>
                <a:gd name="connsiteY126" fmla="*/ 75916 h 187021"/>
                <a:gd name="connsiteX127" fmla="*/ 760883 w 1822831"/>
                <a:gd name="connsiteY127" fmla="*/ 58518 h 187021"/>
                <a:gd name="connsiteX128" fmla="*/ 806183 w 1822831"/>
                <a:gd name="connsiteY128" fmla="*/ 75520 h 187021"/>
                <a:gd name="connsiteX129" fmla="*/ 822619 w 1822831"/>
                <a:gd name="connsiteY129" fmla="*/ 122177 h 187021"/>
                <a:gd name="connsiteX130" fmla="*/ 804980 w 1822831"/>
                <a:gd name="connsiteY130" fmla="*/ 169229 h 187021"/>
                <a:gd name="connsiteX131" fmla="*/ 758077 w 1822831"/>
                <a:gd name="connsiteY131" fmla="*/ 186626 h 187021"/>
                <a:gd name="connsiteX132" fmla="*/ 759680 w 1822831"/>
                <a:gd name="connsiteY132" fmla="*/ 80660 h 187021"/>
                <a:gd name="connsiteX133" fmla="*/ 733623 w 1822831"/>
                <a:gd name="connsiteY133" fmla="*/ 92127 h 187021"/>
                <a:gd name="connsiteX134" fmla="*/ 724001 w 1822831"/>
                <a:gd name="connsiteY134" fmla="*/ 123363 h 187021"/>
                <a:gd name="connsiteX135" fmla="*/ 733623 w 1822831"/>
                <a:gd name="connsiteY135" fmla="*/ 153808 h 187021"/>
                <a:gd name="connsiteX136" fmla="*/ 759680 w 1822831"/>
                <a:gd name="connsiteY136" fmla="*/ 164880 h 187021"/>
                <a:gd name="connsiteX137" fmla="*/ 785337 w 1822831"/>
                <a:gd name="connsiteY137" fmla="*/ 153808 h 187021"/>
                <a:gd name="connsiteX138" fmla="*/ 794156 w 1822831"/>
                <a:gd name="connsiteY138" fmla="*/ 122968 h 187021"/>
                <a:gd name="connsiteX139" fmla="*/ 785337 w 1822831"/>
                <a:gd name="connsiteY139" fmla="*/ 91732 h 187021"/>
                <a:gd name="connsiteX140" fmla="*/ 759680 w 1822831"/>
                <a:gd name="connsiteY140" fmla="*/ 80660 h 187021"/>
                <a:gd name="connsiteX141" fmla="*/ 908409 w 1822831"/>
                <a:gd name="connsiteY141" fmla="*/ 24910 h 187021"/>
                <a:gd name="connsiteX142" fmla="*/ 895581 w 1822831"/>
                <a:gd name="connsiteY142" fmla="*/ 21747 h 187021"/>
                <a:gd name="connsiteX143" fmla="*/ 875135 w 1822831"/>
                <a:gd name="connsiteY143" fmla="*/ 44680 h 187021"/>
                <a:gd name="connsiteX144" fmla="*/ 875135 w 1822831"/>
                <a:gd name="connsiteY144" fmla="*/ 61286 h 187021"/>
                <a:gd name="connsiteX145" fmla="*/ 903999 w 1822831"/>
                <a:gd name="connsiteY145" fmla="*/ 61286 h 187021"/>
                <a:gd name="connsiteX146" fmla="*/ 903999 w 1822831"/>
                <a:gd name="connsiteY146" fmla="*/ 83033 h 187021"/>
                <a:gd name="connsiteX147" fmla="*/ 875135 w 1822831"/>
                <a:gd name="connsiteY147" fmla="*/ 83033 h 187021"/>
                <a:gd name="connsiteX148" fmla="*/ 875135 w 1822831"/>
                <a:gd name="connsiteY148" fmla="*/ 183858 h 187021"/>
                <a:gd name="connsiteX149" fmla="*/ 847073 w 1822831"/>
                <a:gd name="connsiteY149" fmla="*/ 183858 h 187021"/>
                <a:gd name="connsiteX150" fmla="*/ 847073 w 1822831"/>
                <a:gd name="connsiteY150" fmla="*/ 83033 h 187021"/>
                <a:gd name="connsiteX151" fmla="*/ 825826 w 1822831"/>
                <a:gd name="connsiteY151" fmla="*/ 83033 h 187021"/>
                <a:gd name="connsiteX152" fmla="*/ 825826 w 1822831"/>
                <a:gd name="connsiteY152" fmla="*/ 61286 h 187021"/>
                <a:gd name="connsiteX153" fmla="*/ 847073 w 1822831"/>
                <a:gd name="connsiteY153" fmla="*/ 61286 h 187021"/>
                <a:gd name="connsiteX154" fmla="*/ 847073 w 1822831"/>
                <a:gd name="connsiteY154" fmla="*/ 41516 h 187021"/>
                <a:gd name="connsiteX155" fmla="*/ 859902 w 1822831"/>
                <a:gd name="connsiteY155" fmla="*/ 11071 h 187021"/>
                <a:gd name="connsiteX156" fmla="*/ 891973 w 1822831"/>
                <a:gd name="connsiteY156" fmla="*/ 0 h 187021"/>
                <a:gd name="connsiteX157" fmla="*/ 908409 w 1822831"/>
                <a:gd name="connsiteY157" fmla="*/ 2372 h 187021"/>
                <a:gd name="connsiteX158" fmla="*/ 908409 w 1822831"/>
                <a:gd name="connsiteY158" fmla="*/ 24910 h 187021"/>
                <a:gd name="connsiteX159" fmla="*/ 980569 w 1822831"/>
                <a:gd name="connsiteY159" fmla="*/ 182672 h 187021"/>
                <a:gd name="connsiteX160" fmla="*/ 958921 w 1822831"/>
                <a:gd name="connsiteY160" fmla="*/ 186626 h 187021"/>
                <a:gd name="connsiteX161" fmla="*/ 922841 w 1822831"/>
                <a:gd name="connsiteY161" fmla="*/ 152227 h 187021"/>
                <a:gd name="connsiteX162" fmla="*/ 922841 w 1822831"/>
                <a:gd name="connsiteY162" fmla="*/ 83033 h 187021"/>
                <a:gd name="connsiteX163" fmla="*/ 901995 w 1822831"/>
                <a:gd name="connsiteY163" fmla="*/ 83033 h 187021"/>
                <a:gd name="connsiteX164" fmla="*/ 901995 w 1822831"/>
                <a:gd name="connsiteY164" fmla="*/ 61286 h 187021"/>
                <a:gd name="connsiteX165" fmla="*/ 922841 w 1822831"/>
                <a:gd name="connsiteY165" fmla="*/ 61286 h 187021"/>
                <a:gd name="connsiteX166" fmla="*/ 922841 w 1822831"/>
                <a:gd name="connsiteY166" fmla="*/ 32818 h 187021"/>
                <a:gd name="connsiteX167" fmla="*/ 950903 w 1822831"/>
                <a:gd name="connsiteY167" fmla="*/ 24910 h 187021"/>
                <a:gd name="connsiteX168" fmla="*/ 950903 w 1822831"/>
                <a:gd name="connsiteY168" fmla="*/ 61286 h 187021"/>
                <a:gd name="connsiteX169" fmla="*/ 980569 w 1822831"/>
                <a:gd name="connsiteY169" fmla="*/ 61286 h 187021"/>
                <a:gd name="connsiteX170" fmla="*/ 980569 w 1822831"/>
                <a:gd name="connsiteY170" fmla="*/ 83033 h 187021"/>
                <a:gd name="connsiteX171" fmla="*/ 950903 w 1822831"/>
                <a:gd name="connsiteY171" fmla="*/ 83033 h 187021"/>
                <a:gd name="connsiteX172" fmla="*/ 950903 w 1822831"/>
                <a:gd name="connsiteY172" fmla="*/ 144319 h 187021"/>
                <a:gd name="connsiteX173" fmla="*/ 954912 w 1822831"/>
                <a:gd name="connsiteY173" fmla="*/ 159739 h 187021"/>
                <a:gd name="connsiteX174" fmla="*/ 968141 w 1822831"/>
                <a:gd name="connsiteY174" fmla="*/ 164484 h 187021"/>
                <a:gd name="connsiteX175" fmla="*/ 980569 w 1822831"/>
                <a:gd name="connsiteY175" fmla="*/ 160530 h 187021"/>
                <a:gd name="connsiteX176" fmla="*/ 980569 w 1822831"/>
                <a:gd name="connsiteY176" fmla="*/ 182672 h 187021"/>
                <a:gd name="connsiteX177" fmla="*/ 980569 w 1822831"/>
                <a:gd name="connsiteY177" fmla="*/ 182672 h 187021"/>
                <a:gd name="connsiteX178" fmla="*/ 1045913 w 1822831"/>
                <a:gd name="connsiteY178" fmla="*/ 177137 h 187021"/>
                <a:gd name="connsiteX179" fmla="*/ 1045913 w 1822831"/>
                <a:gd name="connsiteY179" fmla="*/ 147878 h 187021"/>
                <a:gd name="connsiteX180" fmla="*/ 1055534 w 1822831"/>
                <a:gd name="connsiteY180" fmla="*/ 154204 h 187021"/>
                <a:gd name="connsiteX181" fmla="*/ 1067160 w 1822831"/>
                <a:gd name="connsiteY181" fmla="*/ 158949 h 187021"/>
                <a:gd name="connsiteX182" fmla="*/ 1079588 w 1822831"/>
                <a:gd name="connsiteY182" fmla="*/ 162112 h 187021"/>
                <a:gd name="connsiteX183" fmla="*/ 1090812 w 1822831"/>
                <a:gd name="connsiteY183" fmla="*/ 163298 h 187021"/>
                <a:gd name="connsiteX184" fmla="*/ 1118073 w 1822831"/>
                <a:gd name="connsiteY184" fmla="*/ 157367 h 187021"/>
                <a:gd name="connsiteX185" fmla="*/ 1126892 w 1822831"/>
                <a:gd name="connsiteY185" fmla="*/ 139970 h 187021"/>
                <a:gd name="connsiteX186" fmla="*/ 1124086 w 1822831"/>
                <a:gd name="connsiteY186" fmla="*/ 129294 h 187021"/>
                <a:gd name="connsiteX187" fmla="*/ 1115667 w 1822831"/>
                <a:gd name="connsiteY187" fmla="*/ 120991 h 187021"/>
                <a:gd name="connsiteX188" fmla="*/ 1103240 w 1822831"/>
                <a:gd name="connsiteY188" fmla="*/ 113874 h 187021"/>
                <a:gd name="connsiteX189" fmla="*/ 1087605 w 1822831"/>
                <a:gd name="connsiteY189" fmla="*/ 106757 h 187021"/>
                <a:gd name="connsiteX190" fmla="*/ 1071169 w 1822831"/>
                <a:gd name="connsiteY190" fmla="*/ 97267 h 187021"/>
                <a:gd name="connsiteX191" fmla="*/ 1057940 w 1822831"/>
                <a:gd name="connsiteY191" fmla="*/ 86591 h 187021"/>
                <a:gd name="connsiteX192" fmla="*/ 1049120 w 1822831"/>
                <a:gd name="connsiteY192" fmla="*/ 73543 h 187021"/>
                <a:gd name="connsiteX193" fmla="*/ 1045913 w 1822831"/>
                <a:gd name="connsiteY193" fmla="*/ 56541 h 187021"/>
                <a:gd name="connsiteX194" fmla="*/ 1051526 w 1822831"/>
                <a:gd name="connsiteY194" fmla="*/ 35586 h 187021"/>
                <a:gd name="connsiteX195" fmla="*/ 1065957 w 1822831"/>
                <a:gd name="connsiteY195" fmla="*/ 20956 h 187021"/>
                <a:gd name="connsiteX196" fmla="*/ 1086403 w 1822831"/>
                <a:gd name="connsiteY196" fmla="*/ 12257 h 187021"/>
                <a:gd name="connsiteX197" fmla="*/ 1110055 w 1822831"/>
                <a:gd name="connsiteY197" fmla="*/ 9489 h 187021"/>
                <a:gd name="connsiteX198" fmla="*/ 1149743 w 1822831"/>
                <a:gd name="connsiteY198" fmla="*/ 15420 h 187021"/>
                <a:gd name="connsiteX199" fmla="*/ 1149743 w 1822831"/>
                <a:gd name="connsiteY199" fmla="*/ 43493 h 187021"/>
                <a:gd name="connsiteX200" fmla="*/ 1111659 w 1822831"/>
                <a:gd name="connsiteY200" fmla="*/ 32818 h 187021"/>
                <a:gd name="connsiteX201" fmla="*/ 1098830 w 1822831"/>
                <a:gd name="connsiteY201" fmla="*/ 34004 h 187021"/>
                <a:gd name="connsiteX202" fmla="*/ 1087605 w 1822831"/>
                <a:gd name="connsiteY202" fmla="*/ 37958 h 187021"/>
                <a:gd name="connsiteX203" fmla="*/ 1079588 w 1822831"/>
                <a:gd name="connsiteY203" fmla="*/ 45075 h 187021"/>
                <a:gd name="connsiteX204" fmla="*/ 1076381 w 1822831"/>
                <a:gd name="connsiteY204" fmla="*/ 55355 h 187021"/>
                <a:gd name="connsiteX205" fmla="*/ 1078786 w 1822831"/>
                <a:gd name="connsiteY205" fmla="*/ 65240 h 187021"/>
                <a:gd name="connsiteX206" fmla="*/ 1086002 w 1822831"/>
                <a:gd name="connsiteY206" fmla="*/ 72753 h 187021"/>
                <a:gd name="connsiteX207" fmla="*/ 1097227 w 1822831"/>
                <a:gd name="connsiteY207" fmla="*/ 79474 h 187021"/>
                <a:gd name="connsiteX208" fmla="*/ 1112861 w 1822831"/>
                <a:gd name="connsiteY208" fmla="*/ 86591 h 187021"/>
                <a:gd name="connsiteX209" fmla="*/ 1130099 w 1822831"/>
                <a:gd name="connsiteY209" fmla="*/ 96476 h 187021"/>
                <a:gd name="connsiteX210" fmla="*/ 1144130 w 1822831"/>
                <a:gd name="connsiteY210" fmla="*/ 107943 h 187021"/>
                <a:gd name="connsiteX211" fmla="*/ 1153752 w 1822831"/>
                <a:gd name="connsiteY211" fmla="*/ 121782 h 187021"/>
                <a:gd name="connsiteX212" fmla="*/ 1157360 w 1822831"/>
                <a:gd name="connsiteY212" fmla="*/ 139179 h 187021"/>
                <a:gd name="connsiteX213" fmla="*/ 1152148 w 1822831"/>
                <a:gd name="connsiteY213" fmla="*/ 161321 h 187021"/>
                <a:gd name="connsiteX214" fmla="*/ 1137716 w 1822831"/>
                <a:gd name="connsiteY214" fmla="*/ 175951 h 187021"/>
                <a:gd name="connsiteX215" fmla="*/ 1116870 w 1822831"/>
                <a:gd name="connsiteY215" fmla="*/ 184254 h 187021"/>
                <a:gd name="connsiteX216" fmla="*/ 1092015 w 1822831"/>
                <a:gd name="connsiteY216" fmla="*/ 186626 h 187021"/>
                <a:gd name="connsiteX217" fmla="*/ 1081191 w 1822831"/>
                <a:gd name="connsiteY217" fmla="*/ 185835 h 187021"/>
                <a:gd name="connsiteX218" fmla="*/ 1067962 w 1822831"/>
                <a:gd name="connsiteY218" fmla="*/ 183858 h 187021"/>
                <a:gd name="connsiteX219" fmla="*/ 1055534 w 1822831"/>
                <a:gd name="connsiteY219" fmla="*/ 180695 h 187021"/>
                <a:gd name="connsiteX220" fmla="*/ 1045913 w 1822831"/>
                <a:gd name="connsiteY220" fmla="*/ 177137 h 187021"/>
                <a:gd name="connsiteX221" fmla="*/ 1045913 w 1822831"/>
                <a:gd name="connsiteY221" fmla="*/ 177137 h 187021"/>
                <a:gd name="connsiteX222" fmla="*/ 1285242 w 1822831"/>
                <a:gd name="connsiteY222" fmla="*/ 183858 h 187021"/>
                <a:gd name="connsiteX223" fmla="*/ 1257180 w 1822831"/>
                <a:gd name="connsiteY223" fmla="*/ 183858 h 187021"/>
                <a:gd name="connsiteX224" fmla="*/ 1257180 w 1822831"/>
                <a:gd name="connsiteY224" fmla="*/ 164484 h 187021"/>
                <a:gd name="connsiteX225" fmla="*/ 1256780 w 1822831"/>
                <a:gd name="connsiteY225" fmla="*/ 164484 h 187021"/>
                <a:gd name="connsiteX226" fmla="*/ 1218695 w 1822831"/>
                <a:gd name="connsiteY226" fmla="*/ 186626 h 187021"/>
                <a:gd name="connsiteX227" fmla="*/ 1174598 w 1822831"/>
                <a:gd name="connsiteY227" fmla="*/ 134434 h 187021"/>
                <a:gd name="connsiteX228" fmla="*/ 1174598 w 1822831"/>
                <a:gd name="connsiteY228" fmla="*/ 61286 h 187021"/>
                <a:gd name="connsiteX229" fmla="*/ 1202660 w 1822831"/>
                <a:gd name="connsiteY229" fmla="*/ 61286 h 187021"/>
                <a:gd name="connsiteX230" fmla="*/ 1202660 w 1822831"/>
                <a:gd name="connsiteY230" fmla="*/ 131666 h 187021"/>
                <a:gd name="connsiteX231" fmla="*/ 1228717 w 1822831"/>
                <a:gd name="connsiteY231" fmla="*/ 164880 h 187021"/>
                <a:gd name="connsiteX232" fmla="*/ 1249163 w 1822831"/>
                <a:gd name="connsiteY232" fmla="*/ 155785 h 187021"/>
                <a:gd name="connsiteX233" fmla="*/ 1257180 w 1822831"/>
                <a:gd name="connsiteY233" fmla="*/ 132062 h 187021"/>
                <a:gd name="connsiteX234" fmla="*/ 1257180 w 1822831"/>
                <a:gd name="connsiteY234" fmla="*/ 61286 h 187021"/>
                <a:gd name="connsiteX235" fmla="*/ 1285242 w 1822831"/>
                <a:gd name="connsiteY235" fmla="*/ 61286 h 187021"/>
                <a:gd name="connsiteX236" fmla="*/ 1285242 w 1822831"/>
                <a:gd name="connsiteY236" fmla="*/ 183858 h 187021"/>
                <a:gd name="connsiteX237" fmla="*/ 1385063 w 1822831"/>
                <a:gd name="connsiteY237" fmla="*/ 87778 h 187021"/>
                <a:gd name="connsiteX238" fmla="*/ 1370230 w 1822831"/>
                <a:gd name="connsiteY238" fmla="*/ 83824 h 187021"/>
                <a:gd name="connsiteX239" fmla="*/ 1349384 w 1822831"/>
                <a:gd name="connsiteY239" fmla="*/ 94895 h 187021"/>
                <a:gd name="connsiteX240" fmla="*/ 1340966 w 1822831"/>
                <a:gd name="connsiteY240" fmla="*/ 125340 h 187021"/>
                <a:gd name="connsiteX241" fmla="*/ 1340966 w 1822831"/>
                <a:gd name="connsiteY241" fmla="*/ 183858 h 187021"/>
                <a:gd name="connsiteX242" fmla="*/ 1312904 w 1822831"/>
                <a:gd name="connsiteY242" fmla="*/ 183858 h 187021"/>
                <a:gd name="connsiteX243" fmla="*/ 1312904 w 1822831"/>
                <a:gd name="connsiteY243" fmla="*/ 61286 h 187021"/>
                <a:gd name="connsiteX244" fmla="*/ 1340966 w 1822831"/>
                <a:gd name="connsiteY244" fmla="*/ 61286 h 187021"/>
                <a:gd name="connsiteX245" fmla="*/ 1340966 w 1822831"/>
                <a:gd name="connsiteY245" fmla="*/ 86591 h 187021"/>
                <a:gd name="connsiteX246" fmla="*/ 1341366 w 1822831"/>
                <a:gd name="connsiteY246" fmla="*/ 86591 h 187021"/>
                <a:gd name="connsiteX247" fmla="*/ 1354195 w 1822831"/>
                <a:gd name="connsiteY247" fmla="*/ 66426 h 187021"/>
                <a:gd name="connsiteX248" fmla="*/ 1373437 w 1822831"/>
                <a:gd name="connsiteY248" fmla="*/ 59309 h 187021"/>
                <a:gd name="connsiteX249" fmla="*/ 1385063 w 1822831"/>
                <a:gd name="connsiteY249" fmla="*/ 61682 h 187021"/>
                <a:gd name="connsiteX250" fmla="*/ 1385063 w 1822831"/>
                <a:gd name="connsiteY250" fmla="*/ 87778 h 187021"/>
                <a:gd name="connsiteX251" fmla="*/ 1385063 w 1822831"/>
                <a:gd name="connsiteY251" fmla="*/ 87778 h 187021"/>
                <a:gd name="connsiteX252" fmla="*/ 1475263 w 1822831"/>
                <a:gd name="connsiteY252" fmla="*/ 24910 h 187021"/>
                <a:gd name="connsiteX253" fmla="*/ 1462434 w 1822831"/>
                <a:gd name="connsiteY253" fmla="*/ 21747 h 187021"/>
                <a:gd name="connsiteX254" fmla="*/ 1441989 w 1822831"/>
                <a:gd name="connsiteY254" fmla="*/ 44680 h 187021"/>
                <a:gd name="connsiteX255" fmla="*/ 1441989 w 1822831"/>
                <a:gd name="connsiteY255" fmla="*/ 61286 h 187021"/>
                <a:gd name="connsiteX256" fmla="*/ 1470853 w 1822831"/>
                <a:gd name="connsiteY256" fmla="*/ 61286 h 187021"/>
                <a:gd name="connsiteX257" fmla="*/ 1470853 w 1822831"/>
                <a:gd name="connsiteY257" fmla="*/ 83033 h 187021"/>
                <a:gd name="connsiteX258" fmla="*/ 1441989 w 1822831"/>
                <a:gd name="connsiteY258" fmla="*/ 83033 h 187021"/>
                <a:gd name="connsiteX259" fmla="*/ 1441989 w 1822831"/>
                <a:gd name="connsiteY259" fmla="*/ 183858 h 187021"/>
                <a:gd name="connsiteX260" fmla="*/ 1413927 w 1822831"/>
                <a:gd name="connsiteY260" fmla="*/ 183858 h 187021"/>
                <a:gd name="connsiteX261" fmla="*/ 1413927 w 1822831"/>
                <a:gd name="connsiteY261" fmla="*/ 83033 h 187021"/>
                <a:gd name="connsiteX262" fmla="*/ 1392680 w 1822831"/>
                <a:gd name="connsiteY262" fmla="*/ 83033 h 187021"/>
                <a:gd name="connsiteX263" fmla="*/ 1392680 w 1822831"/>
                <a:gd name="connsiteY263" fmla="*/ 61286 h 187021"/>
                <a:gd name="connsiteX264" fmla="*/ 1413927 w 1822831"/>
                <a:gd name="connsiteY264" fmla="*/ 61286 h 187021"/>
                <a:gd name="connsiteX265" fmla="*/ 1413927 w 1822831"/>
                <a:gd name="connsiteY265" fmla="*/ 41516 h 187021"/>
                <a:gd name="connsiteX266" fmla="*/ 1426755 w 1822831"/>
                <a:gd name="connsiteY266" fmla="*/ 11071 h 187021"/>
                <a:gd name="connsiteX267" fmla="*/ 1458826 w 1822831"/>
                <a:gd name="connsiteY267" fmla="*/ 0 h 187021"/>
                <a:gd name="connsiteX268" fmla="*/ 1475263 w 1822831"/>
                <a:gd name="connsiteY268" fmla="*/ 2372 h 187021"/>
                <a:gd name="connsiteX269" fmla="*/ 1475263 w 1822831"/>
                <a:gd name="connsiteY269" fmla="*/ 24910 h 187021"/>
                <a:gd name="connsiteX270" fmla="*/ 1580696 w 1822831"/>
                <a:gd name="connsiteY270" fmla="*/ 183858 h 187021"/>
                <a:gd name="connsiteX271" fmla="*/ 1553436 w 1822831"/>
                <a:gd name="connsiteY271" fmla="*/ 183858 h 187021"/>
                <a:gd name="connsiteX272" fmla="*/ 1553436 w 1822831"/>
                <a:gd name="connsiteY272" fmla="*/ 164880 h 187021"/>
                <a:gd name="connsiteX273" fmla="*/ 1553035 w 1822831"/>
                <a:gd name="connsiteY273" fmla="*/ 164880 h 187021"/>
                <a:gd name="connsiteX274" fmla="*/ 1515351 w 1822831"/>
                <a:gd name="connsiteY274" fmla="*/ 187022 h 187021"/>
                <a:gd name="connsiteX275" fmla="*/ 1486487 w 1822831"/>
                <a:gd name="connsiteY275" fmla="*/ 177137 h 187021"/>
                <a:gd name="connsiteX276" fmla="*/ 1476064 w 1822831"/>
                <a:gd name="connsiteY276" fmla="*/ 151041 h 187021"/>
                <a:gd name="connsiteX277" fmla="*/ 1516554 w 1822831"/>
                <a:gd name="connsiteY277" fmla="*/ 110710 h 187021"/>
                <a:gd name="connsiteX278" fmla="*/ 1553436 w 1822831"/>
                <a:gd name="connsiteY278" fmla="*/ 105570 h 187021"/>
                <a:gd name="connsiteX279" fmla="*/ 1528180 w 1822831"/>
                <a:gd name="connsiteY279" fmla="*/ 79474 h 187021"/>
                <a:gd name="connsiteX280" fmla="*/ 1488091 w 1822831"/>
                <a:gd name="connsiteY280" fmla="*/ 94499 h 187021"/>
                <a:gd name="connsiteX281" fmla="*/ 1488091 w 1822831"/>
                <a:gd name="connsiteY281" fmla="*/ 70380 h 187021"/>
                <a:gd name="connsiteX282" fmla="*/ 1533391 w 1822831"/>
                <a:gd name="connsiteY282" fmla="*/ 58914 h 187021"/>
                <a:gd name="connsiteX283" fmla="*/ 1580696 w 1822831"/>
                <a:gd name="connsiteY283" fmla="*/ 104780 h 187021"/>
                <a:gd name="connsiteX284" fmla="*/ 1580696 w 1822831"/>
                <a:gd name="connsiteY284" fmla="*/ 183858 h 187021"/>
                <a:gd name="connsiteX285" fmla="*/ 1580696 w 1822831"/>
                <a:gd name="connsiteY285" fmla="*/ 183858 h 187021"/>
                <a:gd name="connsiteX286" fmla="*/ 1553436 w 1822831"/>
                <a:gd name="connsiteY286" fmla="*/ 123758 h 187021"/>
                <a:gd name="connsiteX287" fmla="*/ 1527378 w 1822831"/>
                <a:gd name="connsiteY287" fmla="*/ 127317 h 187021"/>
                <a:gd name="connsiteX288" fmla="*/ 1508937 w 1822831"/>
                <a:gd name="connsiteY288" fmla="*/ 133248 h 187021"/>
                <a:gd name="connsiteX289" fmla="*/ 1502924 w 1822831"/>
                <a:gd name="connsiteY289" fmla="*/ 148273 h 187021"/>
                <a:gd name="connsiteX290" fmla="*/ 1508536 w 1822831"/>
                <a:gd name="connsiteY290" fmla="*/ 160926 h 187021"/>
                <a:gd name="connsiteX291" fmla="*/ 1523770 w 1822831"/>
                <a:gd name="connsiteY291" fmla="*/ 166066 h 187021"/>
                <a:gd name="connsiteX292" fmla="*/ 1545017 w 1822831"/>
                <a:gd name="connsiteY292" fmla="*/ 156972 h 187021"/>
                <a:gd name="connsiteX293" fmla="*/ 1553436 w 1822831"/>
                <a:gd name="connsiteY293" fmla="*/ 134434 h 187021"/>
                <a:gd name="connsiteX294" fmla="*/ 1553436 w 1822831"/>
                <a:gd name="connsiteY294" fmla="*/ 123758 h 187021"/>
                <a:gd name="connsiteX295" fmla="*/ 1698957 w 1822831"/>
                <a:gd name="connsiteY295" fmla="*/ 178323 h 187021"/>
                <a:gd name="connsiteX296" fmla="*/ 1663679 w 1822831"/>
                <a:gd name="connsiteY296" fmla="*/ 187022 h 187021"/>
                <a:gd name="connsiteX297" fmla="*/ 1619181 w 1822831"/>
                <a:gd name="connsiteY297" fmla="*/ 170020 h 187021"/>
                <a:gd name="connsiteX298" fmla="*/ 1602344 w 1822831"/>
                <a:gd name="connsiteY298" fmla="*/ 125735 h 187021"/>
                <a:gd name="connsiteX299" fmla="*/ 1620784 w 1822831"/>
                <a:gd name="connsiteY299" fmla="*/ 77102 h 187021"/>
                <a:gd name="connsiteX300" fmla="*/ 1669693 w 1822831"/>
                <a:gd name="connsiteY300" fmla="*/ 58914 h 187021"/>
                <a:gd name="connsiteX301" fmla="*/ 1699759 w 1822831"/>
                <a:gd name="connsiteY301" fmla="*/ 64845 h 187021"/>
                <a:gd name="connsiteX302" fmla="*/ 1699759 w 1822831"/>
                <a:gd name="connsiteY302" fmla="*/ 90545 h 187021"/>
                <a:gd name="connsiteX303" fmla="*/ 1672098 w 1822831"/>
                <a:gd name="connsiteY303" fmla="*/ 81056 h 187021"/>
                <a:gd name="connsiteX304" fmla="*/ 1642833 w 1822831"/>
                <a:gd name="connsiteY304" fmla="*/ 92918 h 187021"/>
                <a:gd name="connsiteX305" fmla="*/ 1631208 w 1822831"/>
                <a:gd name="connsiteY305" fmla="*/ 124154 h 187021"/>
                <a:gd name="connsiteX306" fmla="*/ 1642031 w 1822831"/>
                <a:gd name="connsiteY306" fmla="*/ 154204 h 187021"/>
                <a:gd name="connsiteX307" fmla="*/ 1670895 w 1822831"/>
                <a:gd name="connsiteY307" fmla="*/ 165275 h 187021"/>
                <a:gd name="connsiteX308" fmla="*/ 1699759 w 1822831"/>
                <a:gd name="connsiteY308" fmla="*/ 154599 h 187021"/>
                <a:gd name="connsiteX309" fmla="*/ 1699759 w 1822831"/>
                <a:gd name="connsiteY309" fmla="*/ 178323 h 187021"/>
                <a:gd name="connsiteX310" fmla="*/ 1822831 w 1822831"/>
                <a:gd name="connsiteY310" fmla="*/ 130085 h 187021"/>
                <a:gd name="connsiteX311" fmla="*/ 1738244 w 1822831"/>
                <a:gd name="connsiteY311" fmla="*/ 130085 h 187021"/>
                <a:gd name="connsiteX312" fmla="*/ 1749068 w 1822831"/>
                <a:gd name="connsiteY312" fmla="*/ 156181 h 187021"/>
                <a:gd name="connsiteX313" fmla="*/ 1776729 w 1822831"/>
                <a:gd name="connsiteY313" fmla="*/ 165275 h 187021"/>
                <a:gd name="connsiteX314" fmla="*/ 1813210 w 1822831"/>
                <a:gd name="connsiteY314" fmla="*/ 153413 h 187021"/>
                <a:gd name="connsiteX315" fmla="*/ 1813210 w 1822831"/>
                <a:gd name="connsiteY315" fmla="*/ 175951 h 187021"/>
                <a:gd name="connsiteX316" fmla="*/ 1768311 w 1822831"/>
                <a:gd name="connsiteY316" fmla="*/ 186626 h 187021"/>
                <a:gd name="connsiteX317" fmla="*/ 1725416 w 1822831"/>
                <a:gd name="connsiteY317" fmla="*/ 170020 h 187021"/>
                <a:gd name="connsiteX318" fmla="*/ 1709781 w 1822831"/>
                <a:gd name="connsiteY318" fmla="*/ 122968 h 187021"/>
                <a:gd name="connsiteX319" fmla="*/ 1727019 w 1822831"/>
                <a:gd name="connsiteY319" fmla="*/ 76311 h 187021"/>
                <a:gd name="connsiteX320" fmla="*/ 1769513 w 1822831"/>
                <a:gd name="connsiteY320" fmla="*/ 58123 h 187021"/>
                <a:gd name="connsiteX321" fmla="*/ 1808800 w 1822831"/>
                <a:gd name="connsiteY321" fmla="*/ 74334 h 187021"/>
                <a:gd name="connsiteX322" fmla="*/ 1822831 w 1822831"/>
                <a:gd name="connsiteY322" fmla="*/ 119409 h 187021"/>
                <a:gd name="connsiteX323" fmla="*/ 1822831 w 1822831"/>
                <a:gd name="connsiteY323" fmla="*/ 130085 h 187021"/>
                <a:gd name="connsiteX324" fmla="*/ 1795571 w 1822831"/>
                <a:gd name="connsiteY324" fmla="*/ 110315 h 187021"/>
                <a:gd name="connsiteX325" fmla="*/ 1788355 w 1822831"/>
                <a:gd name="connsiteY325" fmla="*/ 86987 h 187021"/>
                <a:gd name="connsiteX326" fmla="*/ 1769113 w 1822831"/>
                <a:gd name="connsiteY326" fmla="*/ 78684 h 187021"/>
                <a:gd name="connsiteX327" fmla="*/ 1748667 w 1822831"/>
                <a:gd name="connsiteY327" fmla="*/ 87382 h 187021"/>
                <a:gd name="connsiteX328" fmla="*/ 1738244 w 1822831"/>
                <a:gd name="connsiteY328" fmla="*/ 110315 h 187021"/>
                <a:gd name="connsiteX329" fmla="*/ 1795571 w 1822831"/>
                <a:gd name="connsiteY329" fmla="*/ 110315 h 187021"/>
                <a:gd name="connsiteX330" fmla="*/ 1795571 w 1822831"/>
                <a:gd name="connsiteY330" fmla="*/ 110315 h 18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1822831" h="187021">
                  <a:moveTo>
                    <a:pt x="187615" y="183858"/>
                  </a:moveTo>
                  <a:lnTo>
                    <a:pt x="159152" y="183858"/>
                  </a:lnTo>
                  <a:lnTo>
                    <a:pt x="159152" y="72753"/>
                  </a:lnTo>
                  <a:cubicBezTo>
                    <a:pt x="159152" y="63659"/>
                    <a:pt x="159553" y="52587"/>
                    <a:pt x="160756" y="39539"/>
                  </a:cubicBezTo>
                  <a:lnTo>
                    <a:pt x="160355" y="39539"/>
                  </a:lnTo>
                  <a:cubicBezTo>
                    <a:pt x="158751" y="47052"/>
                    <a:pt x="157148" y="52587"/>
                    <a:pt x="155544" y="55751"/>
                  </a:cubicBezTo>
                  <a:lnTo>
                    <a:pt x="103429" y="183858"/>
                  </a:lnTo>
                  <a:lnTo>
                    <a:pt x="83384" y="183858"/>
                  </a:lnTo>
                  <a:lnTo>
                    <a:pt x="31269" y="56541"/>
                  </a:lnTo>
                  <a:cubicBezTo>
                    <a:pt x="29666" y="52983"/>
                    <a:pt x="28062" y="47052"/>
                    <a:pt x="26459" y="39539"/>
                  </a:cubicBezTo>
                  <a:lnTo>
                    <a:pt x="26058" y="39539"/>
                  </a:lnTo>
                  <a:cubicBezTo>
                    <a:pt x="26859" y="46261"/>
                    <a:pt x="26859" y="57728"/>
                    <a:pt x="26859" y="73148"/>
                  </a:cubicBezTo>
                  <a:lnTo>
                    <a:pt x="26859" y="183858"/>
                  </a:lnTo>
                  <a:lnTo>
                    <a:pt x="0" y="183858"/>
                  </a:lnTo>
                  <a:lnTo>
                    <a:pt x="0" y="12257"/>
                  </a:lnTo>
                  <a:lnTo>
                    <a:pt x="40490" y="12257"/>
                  </a:lnTo>
                  <a:lnTo>
                    <a:pt x="86191" y="126526"/>
                  </a:lnTo>
                  <a:cubicBezTo>
                    <a:pt x="89799" y="135225"/>
                    <a:pt x="91803" y="141947"/>
                    <a:pt x="93006" y="146296"/>
                  </a:cubicBezTo>
                  <a:lnTo>
                    <a:pt x="93807" y="146296"/>
                  </a:lnTo>
                  <a:cubicBezTo>
                    <a:pt x="97015" y="137202"/>
                    <a:pt x="99019" y="130480"/>
                    <a:pt x="101023" y="126131"/>
                  </a:cubicBezTo>
                  <a:lnTo>
                    <a:pt x="147526" y="12257"/>
                  </a:lnTo>
                  <a:lnTo>
                    <a:pt x="186813" y="12257"/>
                  </a:lnTo>
                  <a:lnTo>
                    <a:pt x="186813" y="183858"/>
                  </a:lnTo>
                  <a:close/>
                  <a:moveTo>
                    <a:pt x="232113" y="39539"/>
                  </a:moveTo>
                  <a:cubicBezTo>
                    <a:pt x="227704" y="39539"/>
                    <a:pt x="223695" y="37958"/>
                    <a:pt x="220488" y="35190"/>
                  </a:cubicBezTo>
                  <a:cubicBezTo>
                    <a:pt x="217281" y="32422"/>
                    <a:pt x="215677" y="28468"/>
                    <a:pt x="215677" y="24119"/>
                  </a:cubicBezTo>
                  <a:cubicBezTo>
                    <a:pt x="215677" y="19770"/>
                    <a:pt x="217281" y="15816"/>
                    <a:pt x="220488" y="12653"/>
                  </a:cubicBezTo>
                  <a:cubicBezTo>
                    <a:pt x="223695" y="9489"/>
                    <a:pt x="227704" y="8303"/>
                    <a:pt x="232113" y="8303"/>
                  </a:cubicBezTo>
                  <a:cubicBezTo>
                    <a:pt x="236924" y="8303"/>
                    <a:pt x="240933" y="9885"/>
                    <a:pt x="244140" y="12653"/>
                  </a:cubicBezTo>
                  <a:cubicBezTo>
                    <a:pt x="247347" y="15816"/>
                    <a:pt x="248951" y="19374"/>
                    <a:pt x="248951" y="24119"/>
                  </a:cubicBezTo>
                  <a:cubicBezTo>
                    <a:pt x="248951" y="28468"/>
                    <a:pt x="247347" y="32027"/>
                    <a:pt x="244140" y="35190"/>
                  </a:cubicBezTo>
                  <a:cubicBezTo>
                    <a:pt x="240933" y="38353"/>
                    <a:pt x="236924" y="39539"/>
                    <a:pt x="232113" y="39539"/>
                  </a:cubicBezTo>
                  <a:close/>
                  <a:moveTo>
                    <a:pt x="246144" y="183858"/>
                  </a:moveTo>
                  <a:lnTo>
                    <a:pt x="218082" y="183858"/>
                  </a:lnTo>
                  <a:lnTo>
                    <a:pt x="218082" y="61286"/>
                  </a:lnTo>
                  <a:lnTo>
                    <a:pt x="246144" y="61286"/>
                  </a:lnTo>
                  <a:lnTo>
                    <a:pt x="246144" y="183858"/>
                  </a:lnTo>
                  <a:close/>
                  <a:moveTo>
                    <a:pt x="362802" y="178323"/>
                  </a:moveTo>
                  <a:cubicBezTo>
                    <a:pt x="352780" y="183858"/>
                    <a:pt x="341155" y="187022"/>
                    <a:pt x="327524" y="187022"/>
                  </a:cubicBezTo>
                  <a:cubicBezTo>
                    <a:pt x="309084" y="187022"/>
                    <a:pt x="294251" y="181486"/>
                    <a:pt x="283026" y="170020"/>
                  </a:cubicBezTo>
                  <a:cubicBezTo>
                    <a:pt x="271801" y="158553"/>
                    <a:pt x="266189" y="143924"/>
                    <a:pt x="266189" y="125735"/>
                  </a:cubicBezTo>
                  <a:cubicBezTo>
                    <a:pt x="266189" y="105570"/>
                    <a:pt x="272202" y="89359"/>
                    <a:pt x="284629" y="77102"/>
                  </a:cubicBezTo>
                  <a:cubicBezTo>
                    <a:pt x="296656" y="64845"/>
                    <a:pt x="313092" y="58914"/>
                    <a:pt x="333538" y="58914"/>
                  </a:cubicBezTo>
                  <a:cubicBezTo>
                    <a:pt x="344762" y="58914"/>
                    <a:pt x="354785" y="60891"/>
                    <a:pt x="363604" y="64845"/>
                  </a:cubicBezTo>
                  <a:lnTo>
                    <a:pt x="363604" y="90545"/>
                  </a:lnTo>
                  <a:cubicBezTo>
                    <a:pt x="354785" y="84219"/>
                    <a:pt x="345564" y="81056"/>
                    <a:pt x="335943" y="81056"/>
                  </a:cubicBezTo>
                  <a:cubicBezTo>
                    <a:pt x="323916" y="81056"/>
                    <a:pt x="314295" y="85010"/>
                    <a:pt x="306678" y="92918"/>
                  </a:cubicBezTo>
                  <a:cubicBezTo>
                    <a:pt x="299061" y="100826"/>
                    <a:pt x="295053" y="111106"/>
                    <a:pt x="295053" y="124154"/>
                  </a:cubicBezTo>
                  <a:cubicBezTo>
                    <a:pt x="295053" y="136807"/>
                    <a:pt x="298661" y="146691"/>
                    <a:pt x="305876" y="154204"/>
                  </a:cubicBezTo>
                  <a:cubicBezTo>
                    <a:pt x="313092" y="161716"/>
                    <a:pt x="322714" y="165275"/>
                    <a:pt x="334740" y="165275"/>
                  </a:cubicBezTo>
                  <a:cubicBezTo>
                    <a:pt x="344762" y="165275"/>
                    <a:pt x="354384" y="161716"/>
                    <a:pt x="363203" y="154599"/>
                  </a:cubicBezTo>
                  <a:lnTo>
                    <a:pt x="362802" y="178323"/>
                  </a:lnTo>
                  <a:lnTo>
                    <a:pt x="362802" y="178323"/>
                  </a:lnTo>
                  <a:close/>
                  <a:moveTo>
                    <a:pt x="457412" y="87778"/>
                  </a:moveTo>
                  <a:cubicBezTo>
                    <a:pt x="453804" y="85010"/>
                    <a:pt x="448993" y="83824"/>
                    <a:pt x="442579" y="83824"/>
                  </a:cubicBezTo>
                  <a:cubicBezTo>
                    <a:pt x="434160" y="83824"/>
                    <a:pt x="427345" y="87382"/>
                    <a:pt x="421733" y="94895"/>
                  </a:cubicBezTo>
                  <a:cubicBezTo>
                    <a:pt x="416120" y="102407"/>
                    <a:pt x="413314" y="112292"/>
                    <a:pt x="413314" y="125340"/>
                  </a:cubicBezTo>
                  <a:lnTo>
                    <a:pt x="413314" y="183858"/>
                  </a:lnTo>
                  <a:lnTo>
                    <a:pt x="385252" y="183858"/>
                  </a:lnTo>
                  <a:lnTo>
                    <a:pt x="385252" y="61286"/>
                  </a:lnTo>
                  <a:lnTo>
                    <a:pt x="413314" y="61286"/>
                  </a:lnTo>
                  <a:lnTo>
                    <a:pt x="413314" y="86591"/>
                  </a:lnTo>
                  <a:lnTo>
                    <a:pt x="413715" y="86591"/>
                  </a:lnTo>
                  <a:cubicBezTo>
                    <a:pt x="416521" y="77893"/>
                    <a:pt x="420530" y="71171"/>
                    <a:pt x="426543" y="66426"/>
                  </a:cubicBezTo>
                  <a:cubicBezTo>
                    <a:pt x="432156" y="61682"/>
                    <a:pt x="438570" y="59309"/>
                    <a:pt x="445786" y="59309"/>
                  </a:cubicBezTo>
                  <a:cubicBezTo>
                    <a:pt x="450997" y="59309"/>
                    <a:pt x="454605" y="60100"/>
                    <a:pt x="457412" y="61682"/>
                  </a:cubicBezTo>
                  <a:lnTo>
                    <a:pt x="457412" y="87778"/>
                  </a:lnTo>
                  <a:lnTo>
                    <a:pt x="457412" y="87778"/>
                  </a:lnTo>
                  <a:close/>
                  <a:moveTo>
                    <a:pt x="521153" y="186626"/>
                  </a:moveTo>
                  <a:cubicBezTo>
                    <a:pt x="501910" y="186626"/>
                    <a:pt x="486676" y="181091"/>
                    <a:pt x="475051" y="169624"/>
                  </a:cubicBezTo>
                  <a:cubicBezTo>
                    <a:pt x="463425" y="158158"/>
                    <a:pt x="457812" y="143133"/>
                    <a:pt x="457812" y="124154"/>
                  </a:cubicBezTo>
                  <a:cubicBezTo>
                    <a:pt x="457812" y="103593"/>
                    <a:pt x="463826" y="87382"/>
                    <a:pt x="475852" y="75916"/>
                  </a:cubicBezTo>
                  <a:cubicBezTo>
                    <a:pt x="487879" y="64449"/>
                    <a:pt x="503914" y="58518"/>
                    <a:pt x="523959" y="58518"/>
                  </a:cubicBezTo>
                  <a:cubicBezTo>
                    <a:pt x="543602" y="58518"/>
                    <a:pt x="558435" y="64054"/>
                    <a:pt x="569259" y="75520"/>
                  </a:cubicBezTo>
                  <a:cubicBezTo>
                    <a:pt x="580083" y="86591"/>
                    <a:pt x="585695" y="102407"/>
                    <a:pt x="585695" y="122177"/>
                  </a:cubicBezTo>
                  <a:cubicBezTo>
                    <a:pt x="585695" y="141551"/>
                    <a:pt x="579682" y="157367"/>
                    <a:pt x="568056" y="169229"/>
                  </a:cubicBezTo>
                  <a:cubicBezTo>
                    <a:pt x="556431" y="180695"/>
                    <a:pt x="540796" y="186626"/>
                    <a:pt x="521153" y="186626"/>
                  </a:cubicBezTo>
                  <a:close/>
                  <a:moveTo>
                    <a:pt x="522355" y="80660"/>
                  </a:moveTo>
                  <a:cubicBezTo>
                    <a:pt x="511130" y="80660"/>
                    <a:pt x="502712" y="84614"/>
                    <a:pt x="496298" y="92127"/>
                  </a:cubicBezTo>
                  <a:cubicBezTo>
                    <a:pt x="489883" y="99639"/>
                    <a:pt x="486676" y="110315"/>
                    <a:pt x="486676" y="123363"/>
                  </a:cubicBezTo>
                  <a:cubicBezTo>
                    <a:pt x="486676" y="136016"/>
                    <a:pt x="489883" y="146296"/>
                    <a:pt x="496298" y="153808"/>
                  </a:cubicBezTo>
                  <a:cubicBezTo>
                    <a:pt x="502712" y="161321"/>
                    <a:pt x="511531" y="164880"/>
                    <a:pt x="522355" y="164880"/>
                  </a:cubicBezTo>
                  <a:cubicBezTo>
                    <a:pt x="533580" y="164880"/>
                    <a:pt x="541999" y="161321"/>
                    <a:pt x="548012" y="153808"/>
                  </a:cubicBezTo>
                  <a:cubicBezTo>
                    <a:pt x="554025" y="146691"/>
                    <a:pt x="556832" y="136016"/>
                    <a:pt x="556832" y="122968"/>
                  </a:cubicBezTo>
                  <a:cubicBezTo>
                    <a:pt x="556832" y="109524"/>
                    <a:pt x="553624" y="99244"/>
                    <a:pt x="548012" y="91732"/>
                  </a:cubicBezTo>
                  <a:cubicBezTo>
                    <a:pt x="542400" y="84219"/>
                    <a:pt x="533580" y="80660"/>
                    <a:pt x="522355" y="80660"/>
                  </a:cubicBezTo>
                  <a:close/>
                  <a:moveTo>
                    <a:pt x="597321" y="179905"/>
                  </a:moveTo>
                  <a:lnTo>
                    <a:pt x="597321" y="154204"/>
                  </a:lnTo>
                  <a:cubicBezTo>
                    <a:pt x="607744" y="162112"/>
                    <a:pt x="619370" y="166066"/>
                    <a:pt x="632198" y="166066"/>
                  </a:cubicBezTo>
                  <a:cubicBezTo>
                    <a:pt x="649035" y="166066"/>
                    <a:pt x="657855" y="160926"/>
                    <a:pt x="657855" y="151041"/>
                  </a:cubicBezTo>
                  <a:cubicBezTo>
                    <a:pt x="657855" y="148273"/>
                    <a:pt x="657053" y="145901"/>
                    <a:pt x="655850" y="143924"/>
                  </a:cubicBezTo>
                  <a:cubicBezTo>
                    <a:pt x="654247" y="141947"/>
                    <a:pt x="652242" y="140365"/>
                    <a:pt x="649837" y="138783"/>
                  </a:cubicBezTo>
                  <a:cubicBezTo>
                    <a:pt x="647432" y="137202"/>
                    <a:pt x="644626" y="136016"/>
                    <a:pt x="641018" y="134830"/>
                  </a:cubicBezTo>
                  <a:cubicBezTo>
                    <a:pt x="637410" y="133643"/>
                    <a:pt x="633802" y="132457"/>
                    <a:pt x="629793" y="130876"/>
                  </a:cubicBezTo>
                  <a:cubicBezTo>
                    <a:pt x="624581" y="128899"/>
                    <a:pt x="620172" y="126922"/>
                    <a:pt x="616163" y="124549"/>
                  </a:cubicBezTo>
                  <a:cubicBezTo>
                    <a:pt x="612154" y="122177"/>
                    <a:pt x="608546" y="119805"/>
                    <a:pt x="606141" y="117037"/>
                  </a:cubicBezTo>
                  <a:cubicBezTo>
                    <a:pt x="603334" y="114269"/>
                    <a:pt x="601330" y="111106"/>
                    <a:pt x="600127" y="107547"/>
                  </a:cubicBezTo>
                  <a:cubicBezTo>
                    <a:pt x="598925" y="103989"/>
                    <a:pt x="598123" y="99639"/>
                    <a:pt x="598123" y="94895"/>
                  </a:cubicBezTo>
                  <a:cubicBezTo>
                    <a:pt x="598123" y="88964"/>
                    <a:pt x="599726" y="83824"/>
                    <a:pt x="602533" y="79079"/>
                  </a:cubicBezTo>
                  <a:cubicBezTo>
                    <a:pt x="605339" y="74730"/>
                    <a:pt x="608947" y="70776"/>
                    <a:pt x="613757" y="67612"/>
                  </a:cubicBezTo>
                  <a:cubicBezTo>
                    <a:pt x="618568" y="64449"/>
                    <a:pt x="624180" y="62077"/>
                    <a:pt x="630194" y="60495"/>
                  </a:cubicBezTo>
                  <a:cubicBezTo>
                    <a:pt x="636207" y="58914"/>
                    <a:pt x="642621" y="58123"/>
                    <a:pt x="649035" y="58123"/>
                  </a:cubicBezTo>
                  <a:cubicBezTo>
                    <a:pt x="660661" y="58123"/>
                    <a:pt x="670683" y="59705"/>
                    <a:pt x="679904" y="63263"/>
                  </a:cubicBezTo>
                  <a:lnTo>
                    <a:pt x="679904" y="87382"/>
                  </a:lnTo>
                  <a:cubicBezTo>
                    <a:pt x="671084" y="81451"/>
                    <a:pt x="661062" y="78684"/>
                    <a:pt x="649837" y="78684"/>
                  </a:cubicBezTo>
                  <a:cubicBezTo>
                    <a:pt x="646229" y="78684"/>
                    <a:pt x="643022" y="79079"/>
                    <a:pt x="640216" y="79870"/>
                  </a:cubicBezTo>
                  <a:cubicBezTo>
                    <a:pt x="637410" y="80660"/>
                    <a:pt x="635004" y="81451"/>
                    <a:pt x="633000" y="83033"/>
                  </a:cubicBezTo>
                  <a:cubicBezTo>
                    <a:pt x="630996" y="84219"/>
                    <a:pt x="629392" y="85801"/>
                    <a:pt x="628189" y="87778"/>
                  </a:cubicBezTo>
                  <a:cubicBezTo>
                    <a:pt x="626987" y="89755"/>
                    <a:pt x="626586" y="91732"/>
                    <a:pt x="626586" y="93709"/>
                  </a:cubicBezTo>
                  <a:cubicBezTo>
                    <a:pt x="626586" y="96476"/>
                    <a:pt x="626987" y="98453"/>
                    <a:pt x="628189" y="100430"/>
                  </a:cubicBezTo>
                  <a:cubicBezTo>
                    <a:pt x="629392" y="102407"/>
                    <a:pt x="630996" y="103989"/>
                    <a:pt x="633000" y="105175"/>
                  </a:cubicBezTo>
                  <a:cubicBezTo>
                    <a:pt x="635405" y="106757"/>
                    <a:pt x="637811" y="107943"/>
                    <a:pt x="641018" y="109129"/>
                  </a:cubicBezTo>
                  <a:cubicBezTo>
                    <a:pt x="644225" y="110315"/>
                    <a:pt x="647833" y="111501"/>
                    <a:pt x="651842" y="113083"/>
                  </a:cubicBezTo>
                  <a:cubicBezTo>
                    <a:pt x="657053" y="115060"/>
                    <a:pt x="661864" y="117432"/>
                    <a:pt x="666274" y="119805"/>
                  </a:cubicBezTo>
                  <a:cubicBezTo>
                    <a:pt x="670683" y="122177"/>
                    <a:pt x="674291" y="124549"/>
                    <a:pt x="677097" y="127317"/>
                  </a:cubicBezTo>
                  <a:cubicBezTo>
                    <a:pt x="679904" y="130085"/>
                    <a:pt x="682309" y="133248"/>
                    <a:pt x="683912" y="137202"/>
                  </a:cubicBezTo>
                  <a:cubicBezTo>
                    <a:pt x="685516" y="140760"/>
                    <a:pt x="686318" y="145505"/>
                    <a:pt x="686318" y="150250"/>
                  </a:cubicBezTo>
                  <a:cubicBezTo>
                    <a:pt x="686318" y="156576"/>
                    <a:pt x="684714" y="161716"/>
                    <a:pt x="681908" y="166461"/>
                  </a:cubicBezTo>
                  <a:cubicBezTo>
                    <a:pt x="679102" y="171206"/>
                    <a:pt x="675093" y="174764"/>
                    <a:pt x="670282" y="177928"/>
                  </a:cubicBezTo>
                  <a:cubicBezTo>
                    <a:pt x="665472" y="181091"/>
                    <a:pt x="659859" y="183068"/>
                    <a:pt x="653445" y="184649"/>
                  </a:cubicBezTo>
                  <a:cubicBezTo>
                    <a:pt x="647031" y="186231"/>
                    <a:pt x="640216" y="187022"/>
                    <a:pt x="633401" y="187022"/>
                  </a:cubicBezTo>
                  <a:cubicBezTo>
                    <a:pt x="618969" y="186626"/>
                    <a:pt x="607343" y="184649"/>
                    <a:pt x="597321" y="179905"/>
                  </a:cubicBezTo>
                  <a:lnTo>
                    <a:pt x="597321" y="179905"/>
                  </a:lnTo>
                  <a:close/>
                  <a:moveTo>
                    <a:pt x="758077" y="186626"/>
                  </a:moveTo>
                  <a:cubicBezTo>
                    <a:pt x="738834" y="186626"/>
                    <a:pt x="723600" y="181091"/>
                    <a:pt x="711975" y="169624"/>
                  </a:cubicBezTo>
                  <a:cubicBezTo>
                    <a:pt x="700349" y="158158"/>
                    <a:pt x="694736" y="143133"/>
                    <a:pt x="694736" y="124154"/>
                  </a:cubicBezTo>
                  <a:cubicBezTo>
                    <a:pt x="694736" y="103593"/>
                    <a:pt x="700750" y="87382"/>
                    <a:pt x="712776" y="75916"/>
                  </a:cubicBezTo>
                  <a:cubicBezTo>
                    <a:pt x="724803" y="64449"/>
                    <a:pt x="740838" y="58518"/>
                    <a:pt x="760883" y="58518"/>
                  </a:cubicBezTo>
                  <a:cubicBezTo>
                    <a:pt x="780125" y="58518"/>
                    <a:pt x="795359" y="64054"/>
                    <a:pt x="806183" y="75520"/>
                  </a:cubicBezTo>
                  <a:cubicBezTo>
                    <a:pt x="817007" y="86987"/>
                    <a:pt x="822619" y="102407"/>
                    <a:pt x="822619" y="122177"/>
                  </a:cubicBezTo>
                  <a:cubicBezTo>
                    <a:pt x="822619" y="141551"/>
                    <a:pt x="816606" y="157367"/>
                    <a:pt x="804980" y="169229"/>
                  </a:cubicBezTo>
                  <a:cubicBezTo>
                    <a:pt x="793756" y="180695"/>
                    <a:pt x="778121" y="186626"/>
                    <a:pt x="758077" y="186626"/>
                  </a:cubicBezTo>
                  <a:close/>
                  <a:moveTo>
                    <a:pt x="759680" y="80660"/>
                  </a:moveTo>
                  <a:cubicBezTo>
                    <a:pt x="748856" y="80660"/>
                    <a:pt x="740037" y="84614"/>
                    <a:pt x="733623" y="92127"/>
                  </a:cubicBezTo>
                  <a:cubicBezTo>
                    <a:pt x="727208" y="99639"/>
                    <a:pt x="724001" y="110315"/>
                    <a:pt x="724001" y="123363"/>
                  </a:cubicBezTo>
                  <a:cubicBezTo>
                    <a:pt x="724001" y="136016"/>
                    <a:pt x="727208" y="146296"/>
                    <a:pt x="733623" y="153808"/>
                  </a:cubicBezTo>
                  <a:cubicBezTo>
                    <a:pt x="740037" y="161321"/>
                    <a:pt x="748856" y="164880"/>
                    <a:pt x="759680" y="164880"/>
                  </a:cubicBezTo>
                  <a:cubicBezTo>
                    <a:pt x="770905" y="164880"/>
                    <a:pt x="779324" y="161321"/>
                    <a:pt x="785337" y="153808"/>
                  </a:cubicBezTo>
                  <a:cubicBezTo>
                    <a:pt x="791350" y="146691"/>
                    <a:pt x="794156" y="136016"/>
                    <a:pt x="794156" y="122968"/>
                  </a:cubicBezTo>
                  <a:cubicBezTo>
                    <a:pt x="794156" y="109524"/>
                    <a:pt x="791350" y="99244"/>
                    <a:pt x="785337" y="91732"/>
                  </a:cubicBezTo>
                  <a:cubicBezTo>
                    <a:pt x="778923" y="84219"/>
                    <a:pt x="770504" y="80660"/>
                    <a:pt x="759680" y="80660"/>
                  </a:cubicBezTo>
                  <a:close/>
                  <a:moveTo>
                    <a:pt x="908409" y="24910"/>
                  </a:moveTo>
                  <a:cubicBezTo>
                    <a:pt x="904400" y="22933"/>
                    <a:pt x="900391" y="21747"/>
                    <a:pt x="895581" y="21747"/>
                  </a:cubicBezTo>
                  <a:cubicBezTo>
                    <a:pt x="881951" y="21747"/>
                    <a:pt x="875135" y="29259"/>
                    <a:pt x="875135" y="44680"/>
                  </a:cubicBezTo>
                  <a:lnTo>
                    <a:pt x="875135" y="61286"/>
                  </a:lnTo>
                  <a:lnTo>
                    <a:pt x="903999" y="61286"/>
                  </a:lnTo>
                  <a:lnTo>
                    <a:pt x="903999" y="83033"/>
                  </a:lnTo>
                  <a:lnTo>
                    <a:pt x="875135" y="83033"/>
                  </a:lnTo>
                  <a:lnTo>
                    <a:pt x="875135" y="183858"/>
                  </a:lnTo>
                  <a:lnTo>
                    <a:pt x="847073" y="183858"/>
                  </a:lnTo>
                  <a:lnTo>
                    <a:pt x="847073" y="83033"/>
                  </a:lnTo>
                  <a:lnTo>
                    <a:pt x="825826" y="83033"/>
                  </a:lnTo>
                  <a:lnTo>
                    <a:pt x="825826" y="61286"/>
                  </a:lnTo>
                  <a:lnTo>
                    <a:pt x="847073" y="61286"/>
                  </a:lnTo>
                  <a:lnTo>
                    <a:pt x="847073" y="41516"/>
                  </a:lnTo>
                  <a:cubicBezTo>
                    <a:pt x="847073" y="28468"/>
                    <a:pt x="851483" y="18584"/>
                    <a:pt x="859902" y="11071"/>
                  </a:cubicBezTo>
                  <a:cubicBezTo>
                    <a:pt x="868320" y="3559"/>
                    <a:pt x="879144" y="0"/>
                    <a:pt x="891973" y="0"/>
                  </a:cubicBezTo>
                  <a:cubicBezTo>
                    <a:pt x="898788" y="0"/>
                    <a:pt x="904400" y="791"/>
                    <a:pt x="908409" y="2372"/>
                  </a:cubicBezTo>
                  <a:cubicBezTo>
                    <a:pt x="908409" y="1977"/>
                    <a:pt x="908409" y="24910"/>
                    <a:pt x="908409" y="24910"/>
                  </a:cubicBezTo>
                  <a:close/>
                  <a:moveTo>
                    <a:pt x="980569" y="182672"/>
                  </a:moveTo>
                  <a:cubicBezTo>
                    <a:pt x="974956" y="185440"/>
                    <a:pt x="967740" y="186626"/>
                    <a:pt x="958921" y="186626"/>
                  </a:cubicBezTo>
                  <a:cubicBezTo>
                    <a:pt x="934868" y="186626"/>
                    <a:pt x="922841" y="175160"/>
                    <a:pt x="922841" y="152227"/>
                  </a:cubicBezTo>
                  <a:lnTo>
                    <a:pt x="922841" y="83033"/>
                  </a:lnTo>
                  <a:lnTo>
                    <a:pt x="901995" y="83033"/>
                  </a:lnTo>
                  <a:lnTo>
                    <a:pt x="901995" y="61286"/>
                  </a:lnTo>
                  <a:lnTo>
                    <a:pt x="922841" y="61286"/>
                  </a:lnTo>
                  <a:lnTo>
                    <a:pt x="922841" y="32818"/>
                  </a:lnTo>
                  <a:lnTo>
                    <a:pt x="950903" y="24910"/>
                  </a:lnTo>
                  <a:lnTo>
                    <a:pt x="950903" y="61286"/>
                  </a:lnTo>
                  <a:lnTo>
                    <a:pt x="980569" y="61286"/>
                  </a:lnTo>
                  <a:lnTo>
                    <a:pt x="980569" y="83033"/>
                  </a:lnTo>
                  <a:lnTo>
                    <a:pt x="950903" y="83033"/>
                  </a:lnTo>
                  <a:lnTo>
                    <a:pt x="950903" y="144319"/>
                  </a:lnTo>
                  <a:cubicBezTo>
                    <a:pt x="950903" y="151436"/>
                    <a:pt x="952106" y="156576"/>
                    <a:pt x="954912" y="159739"/>
                  </a:cubicBezTo>
                  <a:cubicBezTo>
                    <a:pt x="957718" y="162903"/>
                    <a:pt x="962128" y="164484"/>
                    <a:pt x="968141" y="164484"/>
                  </a:cubicBezTo>
                  <a:cubicBezTo>
                    <a:pt x="972952" y="164484"/>
                    <a:pt x="976961" y="163298"/>
                    <a:pt x="980569" y="160530"/>
                  </a:cubicBezTo>
                  <a:lnTo>
                    <a:pt x="980569" y="182672"/>
                  </a:lnTo>
                  <a:lnTo>
                    <a:pt x="980569" y="182672"/>
                  </a:lnTo>
                  <a:close/>
                  <a:moveTo>
                    <a:pt x="1045913" y="177137"/>
                  </a:moveTo>
                  <a:lnTo>
                    <a:pt x="1045913" y="147878"/>
                  </a:lnTo>
                  <a:cubicBezTo>
                    <a:pt x="1048719" y="150250"/>
                    <a:pt x="1051926" y="152622"/>
                    <a:pt x="1055534" y="154204"/>
                  </a:cubicBezTo>
                  <a:cubicBezTo>
                    <a:pt x="1059142" y="156181"/>
                    <a:pt x="1063151" y="157762"/>
                    <a:pt x="1067160" y="158949"/>
                  </a:cubicBezTo>
                  <a:cubicBezTo>
                    <a:pt x="1071169" y="160135"/>
                    <a:pt x="1075579" y="161321"/>
                    <a:pt x="1079588" y="162112"/>
                  </a:cubicBezTo>
                  <a:cubicBezTo>
                    <a:pt x="1083596" y="162903"/>
                    <a:pt x="1087605" y="163298"/>
                    <a:pt x="1090812" y="163298"/>
                  </a:cubicBezTo>
                  <a:cubicBezTo>
                    <a:pt x="1102839" y="163298"/>
                    <a:pt x="1112059" y="161321"/>
                    <a:pt x="1118073" y="157367"/>
                  </a:cubicBezTo>
                  <a:cubicBezTo>
                    <a:pt x="1124086" y="153413"/>
                    <a:pt x="1126892" y="147482"/>
                    <a:pt x="1126892" y="139970"/>
                  </a:cubicBezTo>
                  <a:cubicBezTo>
                    <a:pt x="1126892" y="136016"/>
                    <a:pt x="1126090" y="132457"/>
                    <a:pt x="1124086" y="129294"/>
                  </a:cubicBezTo>
                  <a:cubicBezTo>
                    <a:pt x="1122082" y="126131"/>
                    <a:pt x="1119275" y="123758"/>
                    <a:pt x="1115667" y="120991"/>
                  </a:cubicBezTo>
                  <a:cubicBezTo>
                    <a:pt x="1112059" y="118618"/>
                    <a:pt x="1108051" y="116246"/>
                    <a:pt x="1103240" y="113874"/>
                  </a:cubicBezTo>
                  <a:cubicBezTo>
                    <a:pt x="1098429" y="111501"/>
                    <a:pt x="1093218" y="109129"/>
                    <a:pt x="1087605" y="106757"/>
                  </a:cubicBezTo>
                  <a:cubicBezTo>
                    <a:pt x="1081592" y="103593"/>
                    <a:pt x="1076381" y="100430"/>
                    <a:pt x="1071169" y="97267"/>
                  </a:cubicBezTo>
                  <a:cubicBezTo>
                    <a:pt x="1065957" y="94104"/>
                    <a:pt x="1061548" y="90545"/>
                    <a:pt x="1057940" y="86591"/>
                  </a:cubicBezTo>
                  <a:cubicBezTo>
                    <a:pt x="1054332" y="82637"/>
                    <a:pt x="1051125" y="78288"/>
                    <a:pt x="1049120" y="73543"/>
                  </a:cubicBezTo>
                  <a:cubicBezTo>
                    <a:pt x="1047116" y="68799"/>
                    <a:pt x="1045913" y="62868"/>
                    <a:pt x="1045913" y="56541"/>
                  </a:cubicBezTo>
                  <a:cubicBezTo>
                    <a:pt x="1045913" y="48634"/>
                    <a:pt x="1047918" y="41516"/>
                    <a:pt x="1051526" y="35586"/>
                  </a:cubicBezTo>
                  <a:cubicBezTo>
                    <a:pt x="1055134" y="29655"/>
                    <a:pt x="1059944" y="24910"/>
                    <a:pt x="1065957" y="20956"/>
                  </a:cubicBezTo>
                  <a:cubicBezTo>
                    <a:pt x="1071971" y="17002"/>
                    <a:pt x="1078786" y="14234"/>
                    <a:pt x="1086403" y="12257"/>
                  </a:cubicBezTo>
                  <a:cubicBezTo>
                    <a:pt x="1094020" y="10280"/>
                    <a:pt x="1102037" y="9489"/>
                    <a:pt x="1110055" y="9489"/>
                  </a:cubicBezTo>
                  <a:cubicBezTo>
                    <a:pt x="1128095" y="9489"/>
                    <a:pt x="1141725" y="11466"/>
                    <a:pt x="1149743" y="15420"/>
                  </a:cubicBezTo>
                  <a:lnTo>
                    <a:pt x="1149743" y="43493"/>
                  </a:lnTo>
                  <a:cubicBezTo>
                    <a:pt x="1139721" y="36376"/>
                    <a:pt x="1127293" y="32818"/>
                    <a:pt x="1111659" y="32818"/>
                  </a:cubicBezTo>
                  <a:cubicBezTo>
                    <a:pt x="1107249" y="32818"/>
                    <a:pt x="1103240" y="33213"/>
                    <a:pt x="1098830" y="34004"/>
                  </a:cubicBezTo>
                  <a:cubicBezTo>
                    <a:pt x="1094821" y="34795"/>
                    <a:pt x="1090812" y="35981"/>
                    <a:pt x="1087605" y="37958"/>
                  </a:cubicBezTo>
                  <a:cubicBezTo>
                    <a:pt x="1084398" y="39935"/>
                    <a:pt x="1081592" y="42307"/>
                    <a:pt x="1079588" y="45075"/>
                  </a:cubicBezTo>
                  <a:cubicBezTo>
                    <a:pt x="1077583" y="47843"/>
                    <a:pt x="1076381" y="51401"/>
                    <a:pt x="1076381" y="55355"/>
                  </a:cubicBezTo>
                  <a:cubicBezTo>
                    <a:pt x="1076381" y="59309"/>
                    <a:pt x="1077182" y="62472"/>
                    <a:pt x="1078786" y="65240"/>
                  </a:cubicBezTo>
                  <a:cubicBezTo>
                    <a:pt x="1080389" y="68008"/>
                    <a:pt x="1082795" y="70776"/>
                    <a:pt x="1086002" y="72753"/>
                  </a:cubicBezTo>
                  <a:cubicBezTo>
                    <a:pt x="1089209" y="75125"/>
                    <a:pt x="1092817" y="77497"/>
                    <a:pt x="1097227" y="79474"/>
                  </a:cubicBezTo>
                  <a:cubicBezTo>
                    <a:pt x="1101636" y="81451"/>
                    <a:pt x="1106848" y="84219"/>
                    <a:pt x="1112861" y="86591"/>
                  </a:cubicBezTo>
                  <a:cubicBezTo>
                    <a:pt x="1118874" y="89755"/>
                    <a:pt x="1124487" y="92918"/>
                    <a:pt x="1130099" y="96476"/>
                  </a:cubicBezTo>
                  <a:cubicBezTo>
                    <a:pt x="1135712" y="100035"/>
                    <a:pt x="1140122" y="103593"/>
                    <a:pt x="1144130" y="107943"/>
                  </a:cubicBezTo>
                  <a:cubicBezTo>
                    <a:pt x="1148139" y="111897"/>
                    <a:pt x="1151346" y="116641"/>
                    <a:pt x="1153752" y="121782"/>
                  </a:cubicBezTo>
                  <a:cubicBezTo>
                    <a:pt x="1156157" y="126922"/>
                    <a:pt x="1157360" y="132457"/>
                    <a:pt x="1157360" y="139179"/>
                  </a:cubicBezTo>
                  <a:cubicBezTo>
                    <a:pt x="1157360" y="147878"/>
                    <a:pt x="1155756" y="155390"/>
                    <a:pt x="1152148" y="161321"/>
                  </a:cubicBezTo>
                  <a:cubicBezTo>
                    <a:pt x="1148540" y="167252"/>
                    <a:pt x="1143729" y="171997"/>
                    <a:pt x="1137716" y="175951"/>
                  </a:cubicBezTo>
                  <a:cubicBezTo>
                    <a:pt x="1131703" y="179509"/>
                    <a:pt x="1124888" y="182277"/>
                    <a:pt x="1116870" y="184254"/>
                  </a:cubicBezTo>
                  <a:cubicBezTo>
                    <a:pt x="1108852" y="186231"/>
                    <a:pt x="1100835" y="186626"/>
                    <a:pt x="1092015" y="186626"/>
                  </a:cubicBezTo>
                  <a:cubicBezTo>
                    <a:pt x="1089209" y="186626"/>
                    <a:pt x="1085601" y="186231"/>
                    <a:pt x="1081191" y="185835"/>
                  </a:cubicBezTo>
                  <a:cubicBezTo>
                    <a:pt x="1076781" y="185440"/>
                    <a:pt x="1072772" y="184649"/>
                    <a:pt x="1067962" y="183858"/>
                  </a:cubicBezTo>
                  <a:cubicBezTo>
                    <a:pt x="1063151" y="183068"/>
                    <a:pt x="1059142" y="181881"/>
                    <a:pt x="1055534" y="180695"/>
                  </a:cubicBezTo>
                  <a:cubicBezTo>
                    <a:pt x="1051526" y="179905"/>
                    <a:pt x="1048719" y="178718"/>
                    <a:pt x="1045913" y="177137"/>
                  </a:cubicBezTo>
                  <a:lnTo>
                    <a:pt x="1045913" y="177137"/>
                  </a:lnTo>
                  <a:close/>
                  <a:moveTo>
                    <a:pt x="1285242" y="183858"/>
                  </a:moveTo>
                  <a:lnTo>
                    <a:pt x="1257180" y="183858"/>
                  </a:lnTo>
                  <a:lnTo>
                    <a:pt x="1257180" y="164484"/>
                  </a:lnTo>
                  <a:lnTo>
                    <a:pt x="1256780" y="164484"/>
                  </a:lnTo>
                  <a:cubicBezTo>
                    <a:pt x="1248762" y="179509"/>
                    <a:pt x="1235933" y="186626"/>
                    <a:pt x="1218695" y="186626"/>
                  </a:cubicBezTo>
                  <a:cubicBezTo>
                    <a:pt x="1189431" y="186626"/>
                    <a:pt x="1174598" y="169229"/>
                    <a:pt x="1174598" y="134434"/>
                  </a:cubicBezTo>
                  <a:lnTo>
                    <a:pt x="1174598" y="61286"/>
                  </a:lnTo>
                  <a:lnTo>
                    <a:pt x="1202660" y="61286"/>
                  </a:lnTo>
                  <a:lnTo>
                    <a:pt x="1202660" y="131666"/>
                  </a:lnTo>
                  <a:cubicBezTo>
                    <a:pt x="1202660" y="153808"/>
                    <a:pt x="1211078" y="164880"/>
                    <a:pt x="1228717" y="164880"/>
                  </a:cubicBezTo>
                  <a:cubicBezTo>
                    <a:pt x="1237136" y="164880"/>
                    <a:pt x="1243951" y="161716"/>
                    <a:pt x="1249163" y="155785"/>
                  </a:cubicBezTo>
                  <a:cubicBezTo>
                    <a:pt x="1254775" y="149855"/>
                    <a:pt x="1257180" y="141947"/>
                    <a:pt x="1257180" y="132062"/>
                  </a:cubicBezTo>
                  <a:lnTo>
                    <a:pt x="1257180" y="61286"/>
                  </a:lnTo>
                  <a:lnTo>
                    <a:pt x="1285242" y="61286"/>
                  </a:lnTo>
                  <a:cubicBezTo>
                    <a:pt x="1285242" y="61286"/>
                    <a:pt x="1285242" y="183858"/>
                    <a:pt x="1285242" y="183858"/>
                  </a:cubicBezTo>
                  <a:close/>
                  <a:moveTo>
                    <a:pt x="1385063" y="87778"/>
                  </a:moveTo>
                  <a:cubicBezTo>
                    <a:pt x="1381455" y="85010"/>
                    <a:pt x="1376645" y="83824"/>
                    <a:pt x="1370230" y="83824"/>
                  </a:cubicBezTo>
                  <a:cubicBezTo>
                    <a:pt x="1361812" y="83824"/>
                    <a:pt x="1354997" y="87382"/>
                    <a:pt x="1349384" y="94895"/>
                  </a:cubicBezTo>
                  <a:cubicBezTo>
                    <a:pt x="1343772" y="102407"/>
                    <a:pt x="1340966" y="112292"/>
                    <a:pt x="1340966" y="125340"/>
                  </a:cubicBezTo>
                  <a:lnTo>
                    <a:pt x="1340966" y="183858"/>
                  </a:lnTo>
                  <a:lnTo>
                    <a:pt x="1312904" y="183858"/>
                  </a:lnTo>
                  <a:lnTo>
                    <a:pt x="1312904" y="61286"/>
                  </a:lnTo>
                  <a:lnTo>
                    <a:pt x="1340966" y="61286"/>
                  </a:lnTo>
                  <a:lnTo>
                    <a:pt x="1340966" y="86591"/>
                  </a:lnTo>
                  <a:lnTo>
                    <a:pt x="1341366" y="86591"/>
                  </a:lnTo>
                  <a:cubicBezTo>
                    <a:pt x="1344173" y="77893"/>
                    <a:pt x="1348182" y="71171"/>
                    <a:pt x="1354195" y="66426"/>
                  </a:cubicBezTo>
                  <a:cubicBezTo>
                    <a:pt x="1360208" y="61682"/>
                    <a:pt x="1366222" y="59309"/>
                    <a:pt x="1373437" y="59309"/>
                  </a:cubicBezTo>
                  <a:cubicBezTo>
                    <a:pt x="1378649" y="59309"/>
                    <a:pt x="1382257" y="60100"/>
                    <a:pt x="1385063" y="61682"/>
                  </a:cubicBezTo>
                  <a:lnTo>
                    <a:pt x="1385063" y="87778"/>
                  </a:lnTo>
                  <a:lnTo>
                    <a:pt x="1385063" y="87778"/>
                  </a:lnTo>
                  <a:close/>
                  <a:moveTo>
                    <a:pt x="1475263" y="24910"/>
                  </a:moveTo>
                  <a:cubicBezTo>
                    <a:pt x="1471254" y="22933"/>
                    <a:pt x="1467245" y="21747"/>
                    <a:pt x="1462434" y="21747"/>
                  </a:cubicBezTo>
                  <a:cubicBezTo>
                    <a:pt x="1448804" y="21747"/>
                    <a:pt x="1441989" y="29259"/>
                    <a:pt x="1441989" y="44680"/>
                  </a:cubicBezTo>
                  <a:lnTo>
                    <a:pt x="1441989" y="61286"/>
                  </a:lnTo>
                  <a:lnTo>
                    <a:pt x="1470853" y="61286"/>
                  </a:lnTo>
                  <a:lnTo>
                    <a:pt x="1470853" y="83033"/>
                  </a:lnTo>
                  <a:lnTo>
                    <a:pt x="1441989" y="83033"/>
                  </a:lnTo>
                  <a:lnTo>
                    <a:pt x="1441989" y="183858"/>
                  </a:lnTo>
                  <a:lnTo>
                    <a:pt x="1413927" y="183858"/>
                  </a:lnTo>
                  <a:lnTo>
                    <a:pt x="1413927" y="83033"/>
                  </a:lnTo>
                  <a:lnTo>
                    <a:pt x="1392680" y="83033"/>
                  </a:lnTo>
                  <a:lnTo>
                    <a:pt x="1392680" y="61286"/>
                  </a:lnTo>
                  <a:lnTo>
                    <a:pt x="1413927" y="61286"/>
                  </a:lnTo>
                  <a:lnTo>
                    <a:pt x="1413927" y="41516"/>
                  </a:lnTo>
                  <a:cubicBezTo>
                    <a:pt x="1413927" y="28468"/>
                    <a:pt x="1418337" y="18584"/>
                    <a:pt x="1426755" y="11071"/>
                  </a:cubicBezTo>
                  <a:cubicBezTo>
                    <a:pt x="1435174" y="3559"/>
                    <a:pt x="1445998" y="0"/>
                    <a:pt x="1458826" y="0"/>
                  </a:cubicBezTo>
                  <a:cubicBezTo>
                    <a:pt x="1465641" y="0"/>
                    <a:pt x="1471254" y="791"/>
                    <a:pt x="1475263" y="2372"/>
                  </a:cubicBezTo>
                  <a:cubicBezTo>
                    <a:pt x="1475263" y="1977"/>
                    <a:pt x="1475263" y="24910"/>
                    <a:pt x="1475263" y="24910"/>
                  </a:cubicBezTo>
                  <a:close/>
                  <a:moveTo>
                    <a:pt x="1580696" y="183858"/>
                  </a:moveTo>
                  <a:lnTo>
                    <a:pt x="1553436" y="183858"/>
                  </a:lnTo>
                  <a:lnTo>
                    <a:pt x="1553436" y="164880"/>
                  </a:lnTo>
                  <a:lnTo>
                    <a:pt x="1553035" y="164880"/>
                  </a:lnTo>
                  <a:cubicBezTo>
                    <a:pt x="1544616" y="179509"/>
                    <a:pt x="1531788" y="187022"/>
                    <a:pt x="1515351" y="187022"/>
                  </a:cubicBezTo>
                  <a:cubicBezTo>
                    <a:pt x="1503325" y="187022"/>
                    <a:pt x="1493703" y="183858"/>
                    <a:pt x="1486487" y="177137"/>
                  </a:cubicBezTo>
                  <a:cubicBezTo>
                    <a:pt x="1479672" y="170415"/>
                    <a:pt x="1476064" y="162112"/>
                    <a:pt x="1476064" y="151041"/>
                  </a:cubicBezTo>
                  <a:cubicBezTo>
                    <a:pt x="1476064" y="127712"/>
                    <a:pt x="1489695" y="114269"/>
                    <a:pt x="1516554" y="110710"/>
                  </a:cubicBezTo>
                  <a:lnTo>
                    <a:pt x="1553436" y="105570"/>
                  </a:lnTo>
                  <a:cubicBezTo>
                    <a:pt x="1553436" y="88173"/>
                    <a:pt x="1545017" y="79474"/>
                    <a:pt x="1528180" y="79474"/>
                  </a:cubicBezTo>
                  <a:cubicBezTo>
                    <a:pt x="1513347" y="79474"/>
                    <a:pt x="1500118" y="84614"/>
                    <a:pt x="1488091" y="94499"/>
                  </a:cubicBezTo>
                  <a:lnTo>
                    <a:pt x="1488091" y="70380"/>
                  </a:lnTo>
                  <a:cubicBezTo>
                    <a:pt x="1501320" y="62868"/>
                    <a:pt x="1516153" y="58914"/>
                    <a:pt x="1533391" y="58914"/>
                  </a:cubicBezTo>
                  <a:cubicBezTo>
                    <a:pt x="1564660" y="58914"/>
                    <a:pt x="1580696" y="74334"/>
                    <a:pt x="1580696" y="104780"/>
                  </a:cubicBezTo>
                  <a:lnTo>
                    <a:pt x="1580696" y="183858"/>
                  </a:lnTo>
                  <a:lnTo>
                    <a:pt x="1580696" y="183858"/>
                  </a:lnTo>
                  <a:close/>
                  <a:moveTo>
                    <a:pt x="1553436" y="123758"/>
                  </a:moveTo>
                  <a:lnTo>
                    <a:pt x="1527378" y="127317"/>
                  </a:lnTo>
                  <a:cubicBezTo>
                    <a:pt x="1519360" y="128503"/>
                    <a:pt x="1513347" y="130480"/>
                    <a:pt x="1508937" y="133248"/>
                  </a:cubicBezTo>
                  <a:cubicBezTo>
                    <a:pt x="1504928" y="136016"/>
                    <a:pt x="1502924" y="141156"/>
                    <a:pt x="1502924" y="148273"/>
                  </a:cubicBezTo>
                  <a:cubicBezTo>
                    <a:pt x="1502924" y="153413"/>
                    <a:pt x="1504928" y="157762"/>
                    <a:pt x="1508536" y="160926"/>
                  </a:cubicBezTo>
                  <a:cubicBezTo>
                    <a:pt x="1512144" y="164089"/>
                    <a:pt x="1517356" y="166066"/>
                    <a:pt x="1523770" y="166066"/>
                  </a:cubicBezTo>
                  <a:cubicBezTo>
                    <a:pt x="1532189" y="166066"/>
                    <a:pt x="1539405" y="162903"/>
                    <a:pt x="1545017" y="156972"/>
                  </a:cubicBezTo>
                  <a:cubicBezTo>
                    <a:pt x="1550629" y="151041"/>
                    <a:pt x="1553436" y="143528"/>
                    <a:pt x="1553436" y="134434"/>
                  </a:cubicBezTo>
                  <a:lnTo>
                    <a:pt x="1553436" y="123758"/>
                  </a:lnTo>
                  <a:close/>
                  <a:moveTo>
                    <a:pt x="1698957" y="178323"/>
                  </a:moveTo>
                  <a:cubicBezTo>
                    <a:pt x="1688935" y="183858"/>
                    <a:pt x="1677309" y="187022"/>
                    <a:pt x="1663679" y="187022"/>
                  </a:cubicBezTo>
                  <a:cubicBezTo>
                    <a:pt x="1645239" y="187022"/>
                    <a:pt x="1630406" y="181486"/>
                    <a:pt x="1619181" y="170020"/>
                  </a:cubicBezTo>
                  <a:cubicBezTo>
                    <a:pt x="1607956" y="158553"/>
                    <a:pt x="1602344" y="143924"/>
                    <a:pt x="1602344" y="125735"/>
                  </a:cubicBezTo>
                  <a:cubicBezTo>
                    <a:pt x="1602344" y="105570"/>
                    <a:pt x="1608357" y="89359"/>
                    <a:pt x="1620784" y="77102"/>
                  </a:cubicBezTo>
                  <a:cubicBezTo>
                    <a:pt x="1632811" y="64845"/>
                    <a:pt x="1649247" y="58914"/>
                    <a:pt x="1669693" y="58914"/>
                  </a:cubicBezTo>
                  <a:cubicBezTo>
                    <a:pt x="1680917" y="58914"/>
                    <a:pt x="1690940" y="60891"/>
                    <a:pt x="1699759" y="64845"/>
                  </a:cubicBezTo>
                  <a:lnTo>
                    <a:pt x="1699759" y="90545"/>
                  </a:lnTo>
                  <a:cubicBezTo>
                    <a:pt x="1690940" y="84219"/>
                    <a:pt x="1681719" y="81056"/>
                    <a:pt x="1672098" y="81056"/>
                  </a:cubicBezTo>
                  <a:cubicBezTo>
                    <a:pt x="1660071" y="81056"/>
                    <a:pt x="1650450" y="85010"/>
                    <a:pt x="1642833" y="92918"/>
                  </a:cubicBezTo>
                  <a:cubicBezTo>
                    <a:pt x="1635216" y="100826"/>
                    <a:pt x="1631208" y="111106"/>
                    <a:pt x="1631208" y="124154"/>
                  </a:cubicBezTo>
                  <a:cubicBezTo>
                    <a:pt x="1631208" y="136807"/>
                    <a:pt x="1634816" y="146691"/>
                    <a:pt x="1642031" y="154204"/>
                  </a:cubicBezTo>
                  <a:cubicBezTo>
                    <a:pt x="1649247" y="161716"/>
                    <a:pt x="1658869" y="165275"/>
                    <a:pt x="1670895" y="165275"/>
                  </a:cubicBezTo>
                  <a:cubicBezTo>
                    <a:pt x="1680917" y="165275"/>
                    <a:pt x="1690539" y="161716"/>
                    <a:pt x="1699759" y="154599"/>
                  </a:cubicBezTo>
                  <a:lnTo>
                    <a:pt x="1699759" y="178323"/>
                  </a:lnTo>
                  <a:close/>
                  <a:moveTo>
                    <a:pt x="1822831" y="130085"/>
                  </a:moveTo>
                  <a:lnTo>
                    <a:pt x="1738244" y="130085"/>
                  </a:lnTo>
                  <a:cubicBezTo>
                    <a:pt x="1738645" y="141551"/>
                    <a:pt x="1742253" y="150250"/>
                    <a:pt x="1749068" y="156181"/>
                  </a:cubicBezTo>
                  <a:cubicBezTo>
                    <a:pt x="1755883" y="162507"/>
                    <a:pt x="1765104" y="165275"/>
                    <a:pt x="1776729" y="165275"/>
                  </a:cubicBezTo>
                  <a:cubicBezTo>
                    <a:pt x="1789959" y="165275"/>
                    <a:pt x="1801985" y="161321"/>
                    <a:pt x="1813210" y="153413"/>
                  </a:cubicBezTo>
                  <a:lnTo>
                    <a:pt x="1813210" y="175951"/>
                  </a:lnTo>
                  <a:cubicBezTo>
                    <a:pt x="1801985" y="183068"/>
                    <a:pt x="1786752" y="186626"/>
                    <a:pt x="1768311" y="186626"/>
                  </a:cubicBezTo>
                  <a:cubicBezTo>
                    <a:pt x="1749870" y="186626"/>
                    <a:pt x="1735839" y="181091"/>
                    <a:pt x="1725416" y="170020"/>
                  </a:cubicBezTo>
                  <a:cubicBezTo>
                    <a:pt x="1714993" y="158949"/>
                    <a:pt x="1709781" y="143133"/>
                    <a:pt x="1709781" y="122968"/>
                  </a:cubicBezTo>
                  <a:cubicBezTo>
                    <a:pt x="1709781" y="103989"/>
                    <a:pt x="1715394" y="88173"/>
                    <a:pt x="1727019" y="76311"/>
                  </a:cubicBezTo>
                  <a:cubicBezTo>
                    <a:pt x="1738244" y="64449"/>
                    <a:pt x="1752676" y="58123"/>
                    <a:pt x="1769513" y="58123"/>
                  </a:cubicBezTo>
                  <a:cubicBezTo>
                    <a:pt x="1786351" y="58123"/>
                    <a:pt x="1799580" y="63659"/>
                    <a:pt x="1808800" y="74334"/>
                  </a:cubicBezTo>
                  <a:cubicBezTo>
                    <a:pt x="1818021" y="85010"/>
                    <a:pt x="1822831" y="100035"/>
                    <a:pt x="1822831" y="119409"/>
                  </a:cubicBezTo>
                  <a:cubicBezTo>
                    <a:pt x="1822831" y="119409"/>
                    <a:pt x="1822831" y="130085"/>
                    <a:pt x="1822831" y="130085"/>
                  </a:cubicBezTo>
                  <a:close/>
                  <a:moveTo>
                    <a:pt x="1795571" y="110315"/>
                  </a:moveTo>
                  <a:cubicBezTo>
                    <a:pt x="1795571" y="100430"/>
                    <a:pt x="1793166" y="92522"/>
                    <a:pt x="1788355" y="86987"/>
                  </a:cubicBezTo>
                  <a:cubicBezTo>
                    <a:pt x="1783544" y="81451"/>
                    <a:pt x="1777130" y="78684"/>
                    <a:pt x="1769113" y="78684"/>
                  </a:cubicBezTo>
                  <a:cubicBezTo>
                    <a:pt x="1761095" y="78684"/>
                    <a:pt x="1754280" y="81451"/>
                    <a:pt x="1748667" y="87382"/>
                  </a:cubicBezTo>
                  <a:cubicBezTo>
                    <a:pt x="1743055" y="93313"/>
                    <a:pt x="1739447" y="100826"/>
                    <a:pt x="1738244" y="110315"/>
                  </a:cubicBezTo>
                  <a:lnTo>
                    <a:pt x="1795571" y="110315"/>
                  </a:lnTo>
                  <a:lnTo>
                    <a:pt x="1795571" y="110315"/>
                  </a:lnTo>
                  <a:close/>
                </a:path>
              </a:pathLst>
            </a:custGeom>
            <a:solidFill>
              <a:schemeClr val="accent4"/>
            </a:solidFill>
            <a:ln w="4001" cap="flat">
              <a:noFill/>
              <a:prstDash val="solid"/>
              <a:miter/>
            </a:ln>
          </p:spPr>
          <p:txBody>
            <a:bodyPr rtlCol="0" anchor="ctr"/>
            <a:lstStyle/>
            <a:p>
              <a:endParaRPr lang="en-CA"/>
            </a:p>
          </p:txBody>
        </p:sp>
        <p:sp>
          <p:nvSpPr>
            <p:cNvPr id="10" name="Freeform: Shape 9">
              <a:extLst>
                <a:ext uri="{FF2B5EF4-FFF2-40B4-BE49-F238E27FC236}">
                  <a16:creationId xmlns:a16="http://schemas.microsoft.com/office/drawing/2014/main" id="{28FB1909-F6FD-4F3D-8A30-8872C950F048}"/>
                </a:ext>
              </a:extLst>
            </p:cNvPr>
            <p:cNvSpPr/>
            <p:nvPr/>
          </p:nvSpPr>
          <p:spPr bwMode="black">
            <a:xfrm>
              <a:off x="736536"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80CC28"/>
            </a:solidFill>
            <a:ln w="4001"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056FCF29-EC60-406E-9DB0-B717F47FCC8B}"/>
                </a:ext>
              </a:extLst>
            </p:cNvPr>
            <p:cNvSpPr/>
            <p:nvPr/>
          </p:nvSpPr>
          <p:spPr bwMode="black">
            <a:xfrm>
              <a:off x="736536"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BBC09"/>
            </a:solidFill>
            <a:ln w="4001"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C29A2260-4E21-4B70-8BBB-AF0695F54650}"/>
                </a:ext>
              </a:extLst>
            </p:cNvPr>
            <p:cNvSpPr/>
            <p:nvPr/>
          </p:nvSpPr>
          <p:spPr bwMode="black">
            <a:xfrm>
              <a:off x="584200"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00ADEF"/>
            </a:solidFill>
            <a:ln w="400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00C8A0B4-C85F-4DE8-8D26-B1858EAFF6C8}"/>
                </a:ext>
              </a:extLst>
            </p:cNvPr>
            <p:cNvSpPr/>
            <p:nvPr/>
          </p:nvSpPr>
          <p:spPr bwMode="black">
            <a:xfrm>
              <a:off x="584200"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1511B"/>
            </a:solidFill>
            <a:ln w="4001" cap="flat">
              <a:noFill/>
              <a:prstDash val="solid"/>
              <a:miter/>
            </a:ln>
          </p:spPr>
          <p:txBody>
            <a:bodyPr rtlCol="0" anchor="ctr"/>
            <a:lstStyle/>
            <a:p>
              <a:endParaRPr lang="en-CA"/>
            </a:p>
          </p:txBody>
        </p:sp>
      </p:grpSp>
    </p:spTree>
    <p:extLst>
      <p:ext uri="{BB962C8B-B14F-4D97-AF65-F5344CB8AC3E}">
        <p14:creationId xmlns:p14="http://schemas.microsoft.com/office/powerpoint/2010/main" val="1973912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plit photo">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241114"/>
            <a:ext cx="4179888" cy="1292662"/>
          </a:xfrm>
          <a:noFill/>
        </p:spPr>
        <p:txBody>
          <a:bodyPr wrap="square" lIns="0" tIns="0" rIns="0" bIns="0" anchor="b" anchorCtr="0">
            <a:spAutoFit/>
          </a:bodyPr>
          <a:lstStyle>
            <a:lvl1pPr>
              <a:defRPr sz="4200" spc="-50" baseline="0">
                <a:solidFill>
                  <a:srgbClr val="505050"/>
                </a:solidFill>
                <a:latin typeface="+mj-lt"/>
                <a:cs typeface="Segoe UI" panose="020B0502040204020203" pitchFamily="34" charset="0"/>
              </a:defRPr>
            </a:lvl1pPr>
          </a:lstStyle>
          <a:p>
            <a:r>
              <a:rPr lang="en-US"/>
              <a:t>Event name or presentation title</a:t>
            </a:r>
          </a:p>
        </p:txBody>
      </p:sp>
      <p:sp>
        <p:nvSpPr>
          <p:cNvPr id="5" name="Text Placeholder 4"/>
          <p:cNvSpPr>
            <a:spLocks noGrp="1"/>
          </p:cNvSpPr>
          <p:nvPr>
            <p:ph type="body" sz="quarter" idx="12" hasCustomPrompt="1"/>
          </p:nvPr>
        </p:nvSpPr>
        <p:spPr>
          <a:xfrm>
            <a:off x="584200" y="3962400"/>
            <a:ext cx="4179888" cy="246221"/>
          </a:xfrm>
          <a:noFill/>
        </p:spPr>
        <p:txBody>
          <a:bodyPr wrap="square" lIns="0" tIns="0" rIns="0" bIns="0">
            <a:spAutoFit/>
          </a:bodyPr>
          <a:lstStyle>
            <a:lvl1pPr marL="0" indent="0">
              <a:spcBef>
                <a:spcPts val="0"/>
              </a:spcBef>
              <a:buNone/>
              <a:defRPr sz="1600" spc="0" baseline="0">
                <a:solidFill>
                  <a:srgbClr val="505050"/>
                </a:solidFill>
                <a:latin typeface="+mn-lt"/>
                <a:cs typeface="Segoe UI" panose="020B0502040204020203" pitchFamily="34" charset="0"/>
              </a:defRPr>
            </a:lvl1pPr>
          </a:lstStyle>
          <a:p>
            <a:pPr lvl="0"/>
            <a:r>
              <a:rPr lang="en-US"/>
              <a:t>Speaker name or subtitle</a:t>
            </a:r>
          </a:p>
        </p:txBody>
      </p:sp>
      <p:sp>
        <p:nvSpPr>
          <p:cNvPr id="11" name="Picture Placeholder 4">
            <a:extLst>
              <a:ext uri="{FF2B5EF4-FFF2-40B4-BE49-F238E27FC236}">
                <a16:creationId xmlns:a16="http://schemas.microsoft.com/office/drawing/2014/main" id="{13919922-9FA1-8145-B509-76E8730333CE}"/>
              </a:ext>
            </a:extLst>
          </p:cNvPr>
          <p:cNvSpPr>
            <a:spLocks noGrp="1"/>
          </p:cNvSpPr>
          <p:nvPr>
            <p:ph type="pic" sz="quarter" idx="11" hasCustomPrompt="1"/>
          </p:nvPr>
        </p:nvSpPr>
        <p:spPr>
          <a:xfrm>
            <a:off x="5334000" y="0"/>
            <a:ext cx="6858000" cy="6858000"/>
          </a:xfrm>
          <a:blipFill>
            <a:blip r:embed="rId2">
              <a:extLst>
                <a:ext uri="{28A0092B-C50C-407E-A947-70E740481C1C}">
                  <a14:useLocalDpi xmlns:a14="http://schemas.microsoft.com/office/drawing/2010/main"/>
                </a:ext>
              </a:extLst>
            </a:blip>
            <a:stretch>
              <a:fillRect/>
            </a:stretch>
          </a:blipFill>
        </p:spPr>
        <p:txBody>
          <a:bodyPr vert="horz" wrap="square" lIns="0" tIns="2103120" rIns="0" bIns="0" rtlCol="0" anchor="t"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b="1" dirty="0">
                <a:solidFill>
                  <a:srgbClr val="FFFFFF"/>
                </a:solidFill>
                <a:latin typeface="+mn-lt"/>
              </a:defRPr>
            </a:lvl1pPr>
          </a:lstStyle>
          <a:p>
            <a:pPr marL="0" marR="0" lvl="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Drag &amp; drop your photo here </a:t>
            </a:r>
            <a:br>
              <a:rPr lang="en-US"/>
            </a:br>
            <a:r>
              <a:rPr lang="en-US"/>
              <a:t>or click or tap icon below </a:t>
            </a:r>
            <a:br>
              <a:rPr lang="en-US"/>
            </a:br>
            <a:r>
              <a:rPr lang="en-US"/>
              <a:t>to insert</a:t>
            </a:r>
          </a:p>
        </p:txBody>
      </p:sp>
      <p:grpSp>
        <p:nvGrpSpPr>
          <p:cNvPr id="2" name="Picture 6">
            <a:extLst>
              <a:ext uri="{FF2B5EF4-FFF2-40B4-BE49-F238E27FC236}">
                <a16:creationId xmlns:a16="http://schemas.microsoft.com/office/drawing/2014/main" id="{B6113CD0-82FD-435D-B10E-68CCE770931D}"/>
              </a:ext>
            </a:extLst>
          </p:cNvPr>
          <p:cNvGrpSpPr/>
          <p:nvPr userDrawn="1"/>
        </p:nvGrpSpPr>
        <p:grpSpPr bwMode="black">
          <a:xfrm>
            <a:off x="584200" y="586699"/>
            <a:ext cx="2200466" cy="288637"/>
            <a:chOff x="584200" y="586699"/>
            <a:chExt cx="2200466" cy="288637"/>
          </a:xfrm>
        </p:grpSpPr>
        <p:sp>
          <p:nvSpPr>
            <p:cNvPr id="13" name="Freeform: Shape 12">
              <a:extLst>
                <a:ext uri="{FF2B5EF4-FFF2-40B4-BE49-F238E27FC236}">
                  <a16:creationId xmlns:a16="http://schemas.microsoft.com/office/drawing/2014/main" id="{3BA4DEC2-1EEA-45BD-B1DE-D524CF5099FC}"/>
                </a:ext>
              </a:extLst>
            </p:cNvPr>
            <p:cNvSpPr/>
            <p:nvPr/>
          </p:nvSpPr>
          <p:spPr bwMode="black">
            <a:xfrm>
              <a:off x="961835" y="636123"/>
              <a:ext cx="1822831" cy="187021"/>
            </a:xfrm>
            <a:custGeom>
              <a:avLst/>
              <a:gdLst>
                <a:gd name="connsiteX0" fmla="*/ 187615 w 1822831"/>
                <a:gd name="connsiteY0" fmla="*/ 183858 h 187021"/>
                <a:gd name="connsiteX1" fmla="*/ 159152 w 1822831"/>
                <a:gd name="connsiteY1" fmla="*/ 183858 h 187021"/>
                <a:gd name="connsiteX2" fmla="*/ 159152 w 1822831"/>
                <a:gd name="connsiteY2" fmla="*/ 72753 h 187021"/>
                <a:gd name="connsiteX3" fmla="*/ 160756 w 1822831"/>
                <a:gd name="connsiteY3" fmla="*/ 39539 h 187021"/>
                <a:gd name="connsiteX4" fmla="*/ 160355 w 1822831"/>
                <a:gd name="connsiteY4" fmla="*/ 39539 h 187021"/>
                <a:gd name="connsiteX5" fmla="*/ 155544 w 1822831"/>
                <a:gd name="connsiteY5" fmla="*/ 55751 h 187021"/>
                <a:gd name="connsiteX6" fmla="*/ 103429 w 1822831"/>
                <a:gd name="connsiteY6" fmla="*/ 183858 h 187021"/>
                <a:gd name="connsiteX7" fmla="*/ 83384 w 1822831"/>
                <a:gd name="connsiteY7" fmla="*/ 183858 h 187021"/>
                <a:gd name="connsiteX8" fmla="*/ 31269 w 1822831"/>
                <a:gd name="connsiteY8" fmla="*/ 56541 h 187021"/>
                <a:gd name="connsiteX9" fmla="*/ 26459 w 1822831"/>
                <a:gd name="connsiteY9" fmla="*/ 39539 h 187021"/>
                <a:gd name="connsiteX10" fmla="*/ 26058 w 1822831"/>
                <a:gd name="connsiteY10" fmla="*/ 39539 h 187021"/>
                <a:gd name="connsiteX11" fmla="*/ 26859 w 1822831"/>
                <a:gd name="connsiteY11" fmla="*/ 73148 h 187021"/>
                <a:gd name="connsiteX12" fmla="*/ 26859 w 1822831"/>
                <a:gd name="connsiteY12" fmla="*/ 183858 h 187021"/>
                <a:gd name="connsiteX13" fmla="*/ 0 w 1822831"/>
                <a:gd name="connsiteY13" fmla="*/ 183858 h 187021"/>
                <a:gd name="connsiteX14" fmla="*/ 0 w 1822831"/>
                <a:gd name="connsiteY14" fmla="*/ 12257 h 187021"/>
                <a:gd name="connsiteX15" fmla="*/ 40490 w 1822831"/>
                <a:gd name="connsiteY15" fmla="*/ 12257 h 187021"/>
                <a:gd name="connsiteX16" fmla="*/ 86191 w 1822831"/>
                <a:gd name="connsiteY16" fmla="*/ 126526 h 187021"/>
                <a:gd name="connsiteX17" fmla="*/ 93006 w 1822831"/>
                <a:gd name="connsiteY17" fmla="*/ 146296 h 187021"/>
                <a:gd name="connsiteX18" fmla="*/ 93807 w 1822831"/>
                <a:gd name="connsiteY18" fmla="*/ 146296 h 187021"/>
                <a:gd name="connsiteX19" fmla="*/ 101023 w 1822831"/>
                <a:gd name="connsiteY19" fmla="*/ 126131 h 187021"/>
                <a:gd name="connsiteX20" fmla="*/ 147526 w 1822831"/>
                <a:gd name="connsiteY20" fmla="*/ 12257 h 187021"/>
                <a:gd name="connsiteX21" fmla="*/ 186813 w 1822831"/>
                <a:gd name="connsiteY21" fmla="*/ 12257 h 187021"/>
                <a:gd name="connsiteX22" fmla="*/ 186813 w 1822831"/>
                <a:gd name="connsiteY22" fmla="*/ 183858 h 187021"/>
                <a:gd name="connsiteX23" fmla="*/ 232113 w 1822831"/>
                <a:gd name="connsiteY23" fmla="*/ 39539 h 187021"/>
                <a:gd name="connsiteX24" fmla="*/ 220488 w 1822831"/>
                <a:gd name="connsiteY24" fmla="*/ 35190 h 187021"/>
                <a:gd name="connsiteX25" fmla="*/ 215677 w 1822831"/>
                <a:gd name="connsiteY25" fmla="*/ 24119 h 187021"/>
                <a:gd name="connsiteX26" fmla="*/ 220488 w 1822831"/>
                <a:gd name="connsiteY26" fmla="*/ 12653 h 187021"/>
                <a:gd name="connsiteX27" fmla="*/ 232113 w 1822831"/>
                <a:gd name="connsiteY27" fmla="*/ 8303 h 187021"/>
                <a:gd name="connsiteX28" fmla="*/ 244140 w 1822831"/>
                <a:gd name="connsiteY28" fmla="*/ 12653 h 187021"/>
                <a:gd name="connsiteX29" fmla="*/ 248951 w 1822831"/>
                <a:gd name="connsiteY29" fmla="*/ 24119 h 187021"/>
                <a:gd name="connsiteX30" fmla="*/ 244140 w 1822831"/>
                <a:gd name="connsiteY30" fmla="*/ 35190 h 187021"/>
                <a:gd name="connsiteX31" fmla="*/ 232113 w 1822831"/>
                <a:gd name="connsiteY31" fmla="*/ 39539 h 187021"/>
                <a:gd name="connsiteX32" fmla="*/ 246144 w 1822831"/>
                <a:gd name="connsiteY32" fmla="*/ 183858 h 187021"/>
                <a:gd name="connsiteX33" fmla="*/ 218082 w 1822831"/>
                <a:gd name="connsiteY33" fmla="*/ 183858 h 187021"/>
                <a:gd name="connsiteX34" fmla="*/ 218082 w 1822831"/>
                <a:gd name="connsiteY34" fmla="*/ 61286 h 187021"/>
                <a:gd name="connsiteX35" fmla="*/ 246144 w 1822831"/>
                <a:gd name="connsiteY35" fmla="*/ 61286 h 187021"/>
                <a:gd name="connsiteX36" fmla="*/ 246144 w 1822831"/>
                <a:gd name="connsiteY36" fmla="*/ 183858 h 187021"/>
                <a:gd name="connsiteX37" fmla="*/ 362802 w 1822831"/>
                <a:gd name="connsiteY37" fmla="*/ 178323 h 187021"/>
                <a:gd name="connsiteX38" fmla="*/ 327524 w 1822831"/>
                <a:gd name="connsiteY38" fmla="*/ 187022 h 187021"/>
                <a:gd name="connsiteX39" fmla="*/ 283026 w 1822831"/>
                <a:gd name="connsiteY39" fmla="*/ 170020 h 187021"/>
                <a:gd name="connsiteX40" fmla="*/ 266189 w 1822831"/>
                <a:gd name="connsiteY40" fmla="*/ 125735 h 187021"/>
                <a:gd name="connsiteX41" fmla="*/ 284629 w 1822831"/>
                <a:gd name="connsiteY41" fmla="*/ 77102 h 187021"/>
                <a:gd name="connsiteX42" fmla="*/ 333538 w 1822831"/>
                <a:gd name="connsiteY42" fmla="*/ 58914 h 187021"/>
                <a:gd name="connsiteX43" fmla="*/ 363604 w 1822831"/>
                <a:gd name="connsiteY43" fmla="*/ 64845 h 187021"/>
                <a:gd name="connsiteX44" fmla="*/ 363604 w 1822831"/>
                <a:gd name="connsiteY44" fmla="*/ 90545 h 187021"/>
                <a:gd name="connsiteX45" fmla="*/ 335943 w 1822831"/>
                <a:gd name="connsiteY45" fmla="*/ 81056 h 187021"/>
                <a:gd name="connsiteX46" fmla="*/ 306678 w 1822831"/>
                <a:gd name="connsiteY46" fmla="*/ 92918 h 187021"/>
                <a:gd name="connsiteX47" fmla="*/ 295053 w 1822831"/>
                <a:gd name="connsiteY47" fmla="*/ 124154 h 187021"/>
                <a:gd name="connsiteX48" fmla="*/ 305876 w 1822831"/>
                <a:gd name="connsiteY48" fmla="*/ 154204 h 187021"/>
                <a:gd name="connsiteX49" fmla="*/ 334740 w 1822831"/>
                <a:gd name="connsiteY49" fmla="*/ 165275 h 187021"/>
                <a:gd name="connsiteX50" fmla="*/ 363203 w 1822831"/>
                <a:gd name="connsiteY50" fmla="*/ 154599 h 187021"/>
                <a:gd name="connsiteX51" fmla="*/ 362802 w 1822831"/>
                <a:gd name="connsiteY51" fmla="*/ 178323 h 187021"/>
                <a:gd name="connsiteX52" fmla="*/ 362802 w 1822831"/>
                <a:gd name="connsiteY52" fmla="*/ 178323 h 187021"/>
                <a:gd name="connsiteX53" fmla="*/ 457412 w 1822831"/>
                <a:gd name="connsiteY53" fmla="*/ 87778 h 187021"/>
                <a:gd name="connsiteX54" fmla="*/ 442579 w 1822831"/>
                <a:gd name="connsiteY54" fmla="*/ 83824 h 187021"/>
                <a:gd name="connsiteX55" fmla="*/ 421733 w 1822831"/>
                <a:gd name="connsiteY55" fmla="*/ 94895 h 187021"/>
                <a:gd name="connsiteX56" fmla="*/ 413314 w 1822831"/>
                <a:gd name="connsiteY56" fmla="*/ 125340 h 187021"/>
                <a:gd name="connsiteX57" fmla="*/ 413314 w 1822831"/>
                <a:gd name="connsiteY57" fmla="*/ 183858 h 187021"/>
                <a:gd name="connsiteX58" fmla="*/ 385252 w 1822831"/>
                <a:gd name="connsiteY58" fmla="*/ 183858 h 187021"/>
                <a:gd name="connsiteX59" fmla="*/ 385252 w 1822831"/>
                <a:gd name="connsiteY59" fmla="*/ 61286 h 187021"/>
                <a:gd name="connsiteX60" fmla="*/ 413314 w 1822831"/>
                <a:gd name="connsiteY60" fmla="*/ 61286 h 187021"/>
                <a:gd name="connsiteX61" fmla="*/ 413314 w 1822831"/>
                <a:gd name="connsiteY61" fmla="*/ 86591 h 187021"/>
                <a:gd name="connsiteX62" fmla="*/ 413715 w 1822831"/>
                <a:gd name="connsiteY62" fmla="*/ 86591 h 187021"/>
                <a:gd name="connsiteX63" fmla="*/ 426543 w 1822831"/>
                <a:gd name="connsiteY63" fmla="*/ 66426 h 187021"/>
                <a:gd name="connsiteX64" fmla="*/ 445786 w 1822831"/>
                <a:gd name="connsiteY64" fmla="*/ 59309 h 187021"/>
                <a:gd name="connsiteX65" fmla="*/ 457412 w 1822831"/>
                <a:gd name="connsiteY65" fmla="*/ 61682 h 187021"/>
                <a:gd name="connsiteX66" fmla="*/ 457412 w 1822831"/>
                <a:gd name="connsiteY66" fmla="*/ 87778 h 187021"/>
                <a:gd name="connsiteX67" fmla="*/ 457412 w 1822831"/>
                <a:gd name="connsiteY67" fmla="*/ 87778 h 187021"/>
                <a:gd name="connsiteX68" fmla="*/ 521153 w 1822831"/>
                <a:gd name="connsiteY68" fmla="*/ 186626 h 187021"/>
                <a:gd name="connsiteX69" fmla="*/ 475051 w 1822831"/>
                <a:gd name="connsiteY69" fmla="*/ 169624 h 187021"/>
                <a:gd name="connsiteX70" fmla="*/ 457812 w 1822831"/>
                <a:gd name="connsiteY70" fmla="*/ 124154 h 187021"/>
                <a:gd name="connsiteX71" fmla="*/ 475852 w 1822831"/>
                <a:gd name="connsiteY71" fmla="*/ 75916 h 187021"/>
                <a:gd name="connsiteX72" fmla="*/ 523959 w 1822831"/>
                <a:gd name="connsiteY72" fmla="*/ 58518 h 187021"/>
                <a:gd name="connsiteX73" fmla="*/ 569259 w 1822831"/>
                <a:gd name="connsiteY73" fmla="*/ 75520 h 187021"/>
                <a:gd name="connsiteX74" fmla="*/ 585695 w 1822831"/>
                <a:gd name="connsiteY74" fmla="*/ 122177 h 187021"/>
                <a:gd name="connsiteX75" fmla="*/ 568056 w 1822831"/>
                <a:gd name="connsiteY75" fmla="*/ 169229 h 187021"/>
                <a:gd name="connsiteX76" fmla="*/ 521153 w 1822831"/>
                <a:gd name="connsiteY76" fmla="*/ 186626 h 187021"/>
                <a:gd name="connsiteX77" fmla="*/ 522355 w 1822831"/>
                <a:gd name="connsiteY77" fmla="*/ 80660 h 187021"/>
                <a:gd name="connsiteX78" fmla="*/ 496298 w 1822831"/>
                <a:gd name="connsiteY78" fmla="*/ 92127 h 187021"/>
                <a:gd name="connsiteX79" fmla="*/ 486676 w 1822831"/>
                <a:gd name="connsiteY79" fmla="*/ 123363 h 187021"/>
                <a:gd name="connsiteX80" fmla="*/ 496298 w 1822831"/>
                <a:gd name="connsiteY80" fmla="*/ 153808 h 187021"/>
                <a:gd name="connsiteX81" fmla="*/ 522355 w 1822831"/>
                <a:gd name="connsiteY81" fmla="*/ 164880 h 187021"/>
                <a:gd name="connsiteX82" fmla="*/ 548012 w 1822831"/>
                <a:gd name="connsiteY82" fmla="*/ 153808 h 187021"/>
                <a:gd name="connsiteX83" fmla="*/ 556832 w 1822831"/>
                <a:gd name="connsiteY83" fmla="*/ 122968 h 187021"/>
                <a:gd name="connsiteX84" fmla="*/ 548012 w 1822831"/>
                <a:gd name="connsiteY84" fmla="*/ 91732 h 187021"/>
                <a:gd name="connsiteX85" fmla="*/ 522355 w 1822831"/>
                <a:gd name="connsiteY85" fmla="*/ 80660 h 187021"/>
                <a:gd name="connsiteX86" fmla="*/ 597321 w 1822831"/>
                <a:gd name="connsiteY86" fmla="*/ 179905 h 187021"/>
                <a:gd name="connsiteX87" fmla="*/ 597321 w 1822831"/>
                <a:gd name="connsiteY87" fmla="*/ 154204 h 187021"/>
                <a:gd name="connsiteX88" fmla="*/ 632198 w 1822831"/>
                <a:gd name="connsiteY88" fmla="*/ 166066 h 187021"/>
                <a:gd name="connsiteX89" fmla="*/ 657855 w 1822831"/>
                <a:gd name="connsiteY89" fmla="*/ 151041 h 187021"/>
                <a:gd name="connsiteX90" fmla="*/ 655850 w 1822831"/>
                <a:gd name="connsiteY90" fmla="*/ 143924 h 187021"/>
                <a:gd name="connsiteX91" fmla="*/ 649837 w 1822831"/>
                <a:gd name="connsiteY91" fmla="*/ 138783 h 187021"/>
                <a:gd name="connsiteX92" fmla="*/ 641018 w 1822831"/>
                <a:gd name="connsiteY92" fmla="*/ 134830 h 187021"/>
                <a:gd name="connsiteX93" fmla="*/ 629793 w 1822831"/>
                <a:gd name="connsiteY93" fmla="*/ 130876 h 187021"/>
                <a:gd name="connsiteX94" fmla="*/ 616163 w 1822831"/>
                <a:gd name="connsiteY94" fmla="*/ 124549 h 187021"/>
                <a:gd name="connsiteX95" fmla="*/ 606141 w 1822831"/>
                <a:gd name="connsiteY95" fmla="*/ 117037 h 187021"/>
                <a:gd name="connsiteX96" fmla="*/ 600127 w 1822831"/>
                <a:gd name="connsiteY96" fmla="*/ 107547 h 187021"/>
                <a:gd name="connsiteX97" fmla="*/ 598123 w 1822831"/>
                <a:gd name="connsiteY97" fmla="*/ 94895 h 187021"/>
                <a:gd name="connsiteX98" fmla="*/ 602533 w 1822831"/>
                <a:gd name="connsiteY98" fmla="*/ 79079 h 187021"/>
                <a:gd name="connsiteX99" fmla="*/ 613757 w 1822831"/>
                <a:gd name="connsiteY99" fmla="*/ 67612 h 187021"/>
                <a:gd name="connsiteX100" fmla="*/ 630194 w 1822831"/>
                <a:gd name="connsiteY100" fmla="*/ 60495 h 187021"/>
                <a:gd name="connsiteX101" fmla="*/ 649035 w 1822831"/>
                <a:gd name="connsiteY101" fmla="*/ 58123 h 187021"/>
                <a:gd name="connsiteX102" fmla="*/ 679904 w 1822831"/>
                <a:gd name="connsiteY102" fmla="*/ 63263 h 187021"/>
                <a:gd name="connsiteX103" fmla="*/ 679904 w 1822831"/>
                <a:gd name="connsiteY103" fmla="*/ 87382 h 187021"/>
                <a:gd name="connsiteX104" fmla="*/ 649837 w 1822831"/>
                <a:gd name="connsiteY104" fmla="*/ 78684 h 187021"/>
                <a:gd name="connsiteX105" fmla="*/ 640216 w 1822831"/>
                <a:gd name="connsiteY105" fmla="*/ 79870 h 187021"/>
                <a:gd name="connsiteX106" fmla="*/ 633000 w 1822831"/>
                <a:gd name="connsiteY106" fmla="*/ 83033 h 187021"/>
                <a:gd name="connsiteX107" fmla="*/ 628189 w 1822831"/>
                <a:gd name="connsiteY107" fmla="*/ 87778 h 187021"/>
                <a:gd name="connsiteX108" fmla="*/ 626586 w 1822831"/>
                <a:gd name="connsiteY108" fmla="*/ 93709 h 187021"/>
                <a:gd name="connsiteX109" fmla="*/ 628189 w 1822831"/>
                <a:gd name="connsiteY109" fmla="*/ 100430 h 187021"/>
                <a:gd name="connsiteX110" fmla="*/ 633000 w 1822831"/>
                <a:gd name="connsiteY110" fmla="*/ 105175 h 187021"/>
                <a:gd name="connsiteX111" fmla="*/ 641018 w 1822831"/>
                <a:gd name="connsiteY111" fmla="*/ 109129 h 187021"/>
                <a:gd name="connsiteX112" fmla="*/ 651842 w 1822831"/>
                <a:gd name="connsiteY112" fmla="*/ 113083 h 187021"/>
                <a:gd name="connsiteX113" fmla="*/ 666274 w 1822831"/>
                <a:gd name="connsiteY113" fmla="*/ 119805 h 187021"/>
                <a:gd name="connsiteX114" fmla="*/ 677097 w 1822831"/>
                <a:gd name="connsiteY114" fmla="*/ 127317 h 187021"/>
                <a:gd name="connsiteX115" fmla="*/ 683912 w 1822831"/>
                <a:gd name="connsiteY115" fmla="*/ 137202 h 187021"/>
                <a:gd name="connsiteX116" fmla="*/ 686318 w 1822831"/>
                <a:gd name="connsiteY116" fmla="*/ 150250 h 187021"/>
                <a:gd name="connsiteX117" fmla="*/ 681908 w 1822831"/>
                <a:gd name="connsiteY117" fmla="*/ 166461 h 187021"/>
                <a:gd name="connsiteX118" fmla="*/ 670282 w 1822831"/>
                <a:gd name="connsiteY118" fmla="*/ 177928 h 187021"/>
                <a:gd name="connsiteX119" fmla="*/ 653445 w 1822831"/>
                <a:gd name="connsiteY119" fmla="*/ 184649 h 187021"/>
                <a:gd name="connsiteX120" fmla="*/ 633401 w 1822831"/>
                <a:gd name="connsiteY120" fmla="*/ 187022 h 187021"/>
                <a:gd name="connsiteX121" fmla="*/ 597321 w 1822831"/>
                <a:gd name="connsiteY121" fmla="*/ 179905 h 187021"/>
                <a:gd name="connsiteX122" fmla="*/ 597321 w 1822831"/>
                <a:gd name="connsiteY122" fmla="*/ 179905 h 187021"/>
                <a:gd name="connsiteX123" fmla="*/ 758077 w 1822831"/>
                <a:gd name="connsiteY123" fmla="*/ 186626 h 187021"/>
                <a:gd name="connsiteX124" fmla="*/ 711975 w 1822831"/>
                <a:gd name="connsiteY124" fmla="*/ 169624 h 187021"/>
                <a:gd name="connsiteX125" fmla="*/ 694736 w 1822831"/>
                <a:gd name="connsiteY125" fmla="*/ 124154 h 187021"/>
                <a:gd name="connsiteX126" fmla="*/ 712776 w 1822831"/>
                <a:gd name="connsiteY126" fmla="*/ 75916 h 187021"/>
                <a:gd name="connsiteX127" fmla="*/ 760883 w 1822831"/>
                <a:gd name="connsiteY127" fmla="*/ 58518 h 187021"/>
                <a:gd name="connsiteX128" fmla="*/ 806183 w 1822831"/>
                <a:gd name="connsiteY128" fmla="*/ 75520 h 187021"/>
                <a:gd name="connsiteX129" fmla="*/ 822619 w 1822831"/>
                <a:gd name="connsiteY129" fmla="*/ 122177 h 187021"/>
                <a:gd name="connsiteX130" fmla="*/ 804980 w 1822831"/>
                <a:gd name="connsiteY130" fmla="*/ 169229 h 187021"/>
                <a:gd name="connsiteX131" fmla="*/ 758077 w 1822831"/>
                <a:gd name="connsiteY131" fmla="*/ 186626 h 187021"/>
                <a:gd name="connsiteX132" fmla="*/ 759680 w 1822831"/>
                <a:gd name="connsiteY132" fmla="*/ 80660 h 187021"/>
                <a:gd name="connsiteX133" fmla="*/ 733623 w 1822831"/>
                <a:gd name="connsiteY133" fmla="*/ 92127 h 187021"/>
                <a:gd name="connsiteX134" fmla="*/ 724001 w 1822831"/>
                <a:gd name="connsiteY134" fmla="*/ 123363 h 187021"/>
                <a:gd name="connsiteX135" fmla="*/ 733623 w 1822831"/>
                <a:gd name="connsiteY135" fmla="*/ 153808 h 187021"/>
                <a:gd name="connsiteX136" fmla="*/ 759680 w 1822831"/>
                <a:gd name="connsiteY136" fmla="*/ 164880 h 187021"/>
                <a:gd name="connsiteX137" fmla="*/ 785337 w 1822831"/>
                <a:gd name="connsiteY137" fmla="*/ 153808 h 187021"/>
                <a:gd name="connsiteX138" fmla="*/ 794156 w 1822831"/>
                <a:gd name="connsiteY138" fmla="*/ 122968 h 187021"/>
                <a:gd name="connsiteX139" fmla="*/ 785337 w 1822831"/>
                <a:gd name="connsiteY139" fmla="*/ 91732 h 187021"/>
                <a:gd name="connsiteX140" fmla="*/ 759680 w 1822831"/>
                <a:gd name="connsiteY140" fmla="*/ 80660 h 187021"/>
                <a:gd name="connsiteX141" fmla="*/ 908409 w 1822831"/>
                <a:gd name="connsiteY141" fmla="*/ 24910 h 187021"/>
                <a:gd name="connsiteX142" fmla="*/ 895581 w 1822831"/>
                <a:gd name="connsiteY142" fmla="*/ 21747 h 187021"/>
                <a:gd name="connsiteX143" fmla="*/ 875135 w 1822831"/>
                <a:gd name="connsiteY143" fmla="*/ 44680 h 187021"/>
                <a:gd name="connsiteX144" fmla="*/ 875135 w 1822831"/>
                <a:gd name="connsiteY144" fmla="*/ 61286 h 187021"/>
                <a:gd name="connsiteX145" fmla="*/ 903999 w 1822831"/>
                <a:gd name="connsiteY145" fmla="*/ 61286 h 187021"/>
                <a:gd name="connsiteX146" fmla="*/ 903999 w 1822831"/>
                <a:gd name="connsiteY146" fmla="*/ 83033 h 187021"/>
                <a:gd name="connsiteX147" fmla="*/ 875135 w 1822831"/>
                <a:gd name="connsiteY147" fmla="*/ 83033 h 187021"/>
                <a:gd name="connsiteX148" fmla="*/ 875135 w 1822831"/>
                <a:gd name="connsiteY148" fmla="*/ 183858 h 187021"/>
                <a:gd name="connsiteX149" fmla="*/ 847073 w 1822831"/>
                <a:gd name="connsiteY149" fmla="*/ 183858 h 187021"/>
                <a:gd name="connsiteX150" fmla="*/ 847073 w 1822831"/>
                <a:gd name="connsiteY150" fmla="*/ 83033 h 187021"/>
                <a:gd name="connsiteX151" fmla="*/ 825826 w 1822831"/>
                <a:gd name="connsiteY151" fmla="*/ 83033 h 187021"/>
                <a:gd name="connsiteX152" fmla="*/ 825826 w 1822831"/>
                <a:gd name="connsiteY152" fmla="*/ 61286 h 187021"/>
                <a:gd name="connsiteX153" fmla="*/ 847073 w 1822831"/>
                <a:gd name="connsiteY153" fmla="*/ 61286 h 187021"/>
                <a:gd name="connsiteX154" fmla="*/ 847073 w 1822831"/>
                <a:gd name="connsiteY154" fmla="*/ 41516 h 187021"/>
                <a:gd name="connsiteX155" fmla="*/ 859902 w 1822831"/>
                <a:gd name="connsiteY155" fmla="*/ 11071 h 187021"/>
                <a:gd name="connsiteX156" fmla="*/ 891973 w 1822831"/>
                <a:gd name="connsiteY156" fmla="*/ 0 h 187021"/>
                <a:gd name="connsiteX157" fmla="*/ 908409 w 1822831"/>
                <a:gd name="connsiteY157" fmla="*/ 2372 h 187021"/>
                <a:gd name="connsiteX158" fmla="*/ 908409 w 1822831"/>
                <a:gd name="connsiteY158" fmla="*/ 24910 h 187021"/>
                <a:gd name="connsiteX159" fmla="*/ 980569 w 1822831"/>
                <a:gd name="connsiteY159" fmla="*/ 182672 h 187021"/>
                <a:gd name="connsiteX160" fmla="*/ 958921 w 1822831"/>
                <a:gd name="connsiteY160" fmla="*/ 186626 h 187021"/>
                <a:gd name="connsiteX161" fmla="*/ 922841 w 1822831"/>
                <a:gd name="connsiteY161" fmla="*/ 152227 h 187021"/>
                <a:gd name="connsiteX162" fmla="*/ 922841 w 1822831"/>
                <a:gd name="connsiteY162" fmla="*/ 83033 h 187021"/>
                <a:gd name="connsiteX163" fmla="*/ 901995 w 1822831"/>
                <a:gd name="connsiteY163" fmla="*/ 83033 h 187021"/>
                <a:gd name="connsiteX164" fmla="*/ 901995 w 1822831"/>
                <a:gd name="connsiteY164" fmla="*/ 61286 h 187021"/>
                <a:gd name="connsiteX165" fmla="*/ 922841 w 1822831"/>
                <a:gd name="connsiteY165" fmla="*/ 61286 h 187021"/>
                <a:gd name="connsiteX166" fmla="*/ 922841 w 1822831"/>
                <a:gd name="connsiteY166" fmla="*/ 32818 h 187021"/>
                <a:gd name="connsiteX167" fmla="*/ 950903 w 1822831"/>
                <a:gd name="connsiteY167" fmla="*/ 24910 h 187021"/>
                <a:gd name="connsiteX168" fmla="*/ 950903 w 1822831"/>
                <a:gd name="connsiteY168" fmla="*/ 61286 h 187021"/>
                <a:gd name="connsiteX169" fmla="*/ 980569 w 1822831"/>
                <a:gd name="connsiteY169" fmla="*/ 61286 h 187021"/>
                <a:gd name="connsiteX170" fmla="*/ 980569 w 1822831"/>
                <a:gd name="connsiteY170" fmla="*/ 83033 h 187021"/>
                <a:gd name="connsiteX171" fmla="*/ 950903 w 1822831"/>
                <a:gd name="connsiteY171" fmla="*/ 83033 h 187021"/>
                <a:gd name="connsiteX172" fmla="*/ 950903 w 1822831"/>
                <a:gd name="connsiteY172" fmla="*/ 144319 h 187021"/>
                <a:gd name="connsiteX173" fmla="*/ 954912 w 1822831"/>
                <a:gd name="connsiteY173" fmla="*/ 159739 h 187021"/>
                <a:gd name="connsiteX174" fmla="*/ 968141 w 1822831"/>
                <a:gd name="connsiteY174" fmla="*/ 164484 h 187021"/>
                <a:gd name="connsiteX175" fmla="*/ 980569 w 1822831"/>
                <a:gd name="connsiteY175" fmla="*/ 160530 h 187021"/>
                <a:gd name="connsiteX176" fmla="*/ 980569 w 1822831"/>
                <a:gd name="connsiteY176" fmla="*/ 182672 h 187021"/>
                <a:gd name="connsiteX177" fmla="*/ 980569 w 1822831"/>
                <a:gd name="connsiteY177" fmla="*/ 182672 h 187021"/>
                <a:gd name="connsiteX178" fmla="*/ 1045913 w 1822831"/>
                <a:gd name="connsiteY178" fmla="*/ 177137 h 187021"/>
                <a:gd name="connsiteX179" fmla="*/ 1045913 w 1822831"/>
                <a:gd name="connsiteY179" fmla="*/ 147878 h 187021"/>
                <a:gd name="connsiteX180" fmla="*/ 1055534 w 1822831"/>
                <a:gd name="connsiteY180" fmla="*/ 154204 h 187021"/>
                <a:gd name="connsiteX181" fmla="*/ 1067160 w 1822831"/>
                <a:gd name="connsiteY181" fmla="*/ 158949 h 187021"/>
                <a:gd name="connsiteX182" fmla="*/ 1079588 w 1822831"/>
                <a:gd name="connsiteY182" fmla="*/ 162112 h 187021"/>
                <a:gd name="connsiteX183" fmla="*/ 1090812 w 1822831"/>
                <a:gd name="connsiteY183" fmla="*/ 163298 h 187021"/>
                <a:gd name="connsiteX184" fmla="*/ 1118073 w 1822831"/>
                <a:gd name="connsiteY184" fmla="*/ 157367 h 187021"/>
                <a:gd name="connsiteX185" fmla="*/ 1126892 w 1822831"/>
                <a:gd name="connsiteY185" fmla="*/ 139970 h 187021"/>
                <a:gd name="connsiteX186" fmla="*/ 1124086 w 1822831"/>
                <a:gd name="connsiteY186" fmla="*/ 129294 h 187021"/>
                <a:gd name="connsiteX187" fmla="*/ 1115667 w 1822831"/>
                <a:gd name="connsiteY187" fmla="*/ 120991 h 187021"/>
                <a:gd name="connsiteX188" fmla="*/ 1103240 w 1822831"/>
                <a:gd name="connsiteY188" fmla="*/ 113874 h 187021"/>
                <a:gd name="connsiteX189" fmla="*/ 1087605 w 1822831"/>
                <a:gd name="connsiteY189" fmla="*/ 106757 h 187021"/>
                <a:gd name="connsiteX190" fmla="*/ 1071169 w 1822831"/>
                <a:gd name="connsiteY190" fmla="*/ 97267 h 187021"/>
                <a:gd name="connsiteX191" fmla="*/ 1057940 w 1822831"/>
                <a:gd name="connsiteY191" fmla="*/ 86591 h 187021"/>
                <a:gd name="connsiteX192" fmla="*/ 1049120 w 1822831"/>
                <a:gd name="connsiteY192" fmla="*/ 73543 h 187021"/>
                <a:gd name="connsiteX193" fmla="*/ 1045913 w 1822831"/>
                <a:gd name="connsiteY193" fmla="*/ 56541 h 187021"/>
                <a:gd name="connsiteX194" fmla="*/ 1051526 w 1822831"/>
                <a:gd name="connsiteY194" fmla="*/ 35586 h 187021"/>
                <a:gd name="connsiteX195" fmla="*/ 1065957 w 1822831"/>
                <a:gd name="connsiteY195" fmla="*/ 20956 h 187021"/>
                <a:gd name="connsiteX196" fmla="*/ 1086403 w 1822831"/>
                <a:gd name="connsiteY196" fmla="*/ 12257 h 187021"/>
                <a:gd name="connsiteX197" fmla="*/ 1110055 w 1822831"/>
                <a:gd name="connsiteY197" fmla="*/ 9489 h 187021"/>
                <a:gd name="connsiteX198" fmla="*/ 1149743 w 1822831"/>
                <a:gd name="connsiteY198" fmla="*/ 15420 h 187021"/>
                <a:gd name="connsiteX199" fmla="*/ 1149743 w 1822831"/>
                <a:gd name="connsiteY199" fmla="*/ 43493 h 187021"/>
                <a:gd name="connsiteX200" fmla="*/ 1111659 w 1822831"/>
                <a:gd name="connsiteY200" fmla="*/ 32818 h 187021"/>
                <a:gd name="connsiteX201" fmla="*/ 1098830 w 1822831"/>
                <a:gd name="connsiteY201" fmla="*/ 34004 h 187021"/>
                <a:gd name="connsiteX202" fmla="*/ 1087605 w 1822831"/>
                <a:gd name="connsiteY202" fmla="*/ 37958 h 187021"/>
                <a:gd name="connsiteX203" fmla="*/ 1079588 w 1822831"/>
                <a:gd name="connsiteY203" fmla="*/ 45075 h 187021"/>
                <a:gd name="connsiteX204" fmla="*/ 1076381 w 1822831"/>
                <a:gd name="connsiteY204" fmla="*/ 55355 h 187021"/>
                <a:gd name="connsiteX205" fmla="*/ 1078786 w 1822831"/>
                <a:gd name="connsiteY205" fmla="*/ 65240 h 187021"/>
                <a:gd name="connsiteX206" fmla="*/ 1086002 w 1822831"/>
                <a:gd name="connsiteY206" fmla="*/ 72753 h 187021"/>
                <a:gd name="connsiteX207" fmla="*/ 1097227 w 1822831"/>
                <a:gd name="connsiteY207" fmla="*/ 79474 h 187021"/>
                <a:gd name="connsiteX208" fmla="*/ 1112861 w 1822831"/>
                <a:gd name="connsiteY208" fmla="*/ 86591 h 187021"/>
                <a:gd name="connsiteX209" fmla="*/ 1130099 w 1822831"/>
                <a:gd name="connsiteY209" fmla="*/ 96476 h 187021"/>
                <a:gd name="connsiteX210" fmla="*/ 1144130 w 1822831"/>
                <a:gd name="connsiteY210" fmla="*/ 107943 h 187021"/>
                <a:gd name="connsiteX211" fmla="*/ 1153752 w 1822831"/>
                <a:gd name="connsiteY211" fmla="*/ 121782 h 187021"/>
                <a:gd name="connsiteX212" fmla="*/ 1157360 w 1822831"/>
                <a:gd name="connsiteY212" fmla="*/ 139179 h 187021"/>
                <a:gd name="connsiteX213" fmla="*/ 1152148 w 1822831"/>
                <a:gd name="connsiteY213" fmla="*/ 161321 h 187021"/>
                <a:gd name="connsiteX214" fmla="*/ 1137716 w 1822831"/>
                <a:gd name="connsiteY214" fmla="*/ 175951 h 187021"/>
                <a:gd name="connsiteX215" fmla="*/ 1116870 w 1822831"/>
                <a:gd name="connsiteY215" fmla="*/ 184254 h 187021"/>
                <a:gd name="connsiteX216" fmla="*/ 1092015 w 1822831"/>
                <a:gd name="connsiteY216" fmla="*/ 186626 h 187021"/>
                <a:gd name="connsiteX217" fmla="*/ 1081191 w 1822831"/>
                <a:gd name="connsiteY217" fmla="*/ 185835 h 187021"/>
                <a:gd name="connsiteX218" fmla="*/ 1067962 w 1822831"/>
                <a:gd name="connsiteY218" fmla="*/ 183858 h 187021"/>
                <a:gd name="connsiteX219" fmla="*/ 1055534 w 1822831"/>
                <a:gd name="connsiteY219" fmla="*/ 180695 h 187021"/>
                <a:gd name="connsiteX220" fmla="*/ 1045913 w 1822831"/>
                <a:gd name="connsiteY220" fmla="*/ 177137 h 187021"/>
                <a:gd name="connsiteX221" fmla="*/ 1045913 w 1822831"/>
                <a:gd name="connsiteY221" fmla="*/ 177137 h 187021"/>
                <a:gd name="connsiteX222" fmla="*/ 1285242 w 1822831"/>
                <a:gd name="connsiteY222" fmla="*/ 183858 h 187021"/>
                <a:gd name="connsiteX223" fmla="*/ 1257180 w 1822831"/>
                <a:gd name="connsiteY223" fmla="*/ 183858 h 187021"/>
                <a:gd name="connsiteX224" fmla="*/ 1257180 w 1822831"/>
                <a:gd name="connsiteY224" fmla="*/ 164484 h 187021"/>
                <a:gd name="connsiteX225" fmla="*/ 1256780 w 1822831"/>
                <a:gd name="connsiteY225" fmla="*/ 164484 h 187021"/>
                <a:gd name="connsiteX226" fmla="*/ 1218695 w 1822831"/>
                <a:gd name="connsiteY226" fmla="*/ 186626 h 187021"/>
                <a:gd name="connsiteX227" fmla="*/ 1174598 w 1822831"/>
                <a:gd name="connsiteY227" fmla="*/ 134434 h 187021"/>
                <a:gd name="connsiteX228" fmla="*/ 1174598 w 1822831"/>
                <a:gd name="connsiteY228" fmla="*/ 61286 h 187021"/>
                <a:gd name="connsiteX229" fmla="*/ 1202660 w 1822831"/>
                <a:gd name="connsiteY229" fmla="*/ 61286 h 187021"/>
                <a:gd name="connsiteX230" fmla="*/ 1202660 w 1822831"/>
                <a:gd name="connsiteY230" fmla="*/ 131666 h 187021"/>
                <a:gd name="connsiteX231" fmla="*/ 1228717 w 1822831"/>
                <a:gd name="connsiteY231" fmla="*/ 164880 h 187021"/>
                <a:gd name="connsiteX232" fmla="*/ 1249163 w 1822831"/>
                <a:gd name="connsiteY232" fmla="*/ 155785 h 187021"/>
                <a:gd name="connsiteX233" fmla="*/ 1257180 w 1822831"/>
                <a:gd name="connsiteY233" fmla="*/ 132062 h 187021"/>
                <a:gd name="connsiteX234" fmla="*/ 1257180 w 1822831"/>
                <a:gd name="connsiteY234" fmla="*/ 61286 h 187021"/>
                <a:gd name="connsiteX235" fmla="*/ 1285242 w 1822831"/>
                <a:gd name="connsiteY235" fmla="*/ 61286 h 187021"/>
                <a:gd name="connsiteX236" fmla="*/ 1285242 w 1822831"/>
                <a:gd name="connsiteY236" fmla="*/ 183858 h 187021"/>
                <a:gd name="connsiteX237" fmla="*/ 1385063 w 1822831"/>
                <a:gd name="connsiteY237" fmla="*/ 87778 h 187021"/>
                <a:gd name="connsiteX238" fmla="*/ 1370230 w 1822831"/>
                <a:gd name="connsiteY238" fmla="*/ 83824 h 187021"/>
                <a:gd name="connsiteX239" fmla="*/ 1349384 w 1822831"/>
                <a:gd name="connsiteY239" fmla="*/ 94895 h 187021"/>
                <a:gd name="connsiteX240" fmla="*/ 1340966 w 1822831"/>
                <a:gd name="connsiteY240" fmla="*/ 125340 h 187021"/>
                <a:gd name="connsiteX241" fmla="*/ 1340966 w 1822831"/>
                <a:gd name="connsiteY241" fmla="*/ 183858 h 187021"/>
                <a:gd name="connsiteX242" fmla="*/ 1312904 w 1822831"/>
                <a:gd name="connsiteY242" fmla="*/ 183858 h 187021"/>
                <a:gd name="connsiteX243" fmla="*/ 1312904 w 1822831"/>
                <a:gd name="connsiteY243" fmla="*/ 61286 h 187021"/>
                <a:gd name="connsiteX244" fmla="*/ 1340966 w 1822831"/>
                <a:gd name="connsiteY244" fmla="*/ 61286 h 187021"/>
                <a:gd name="connsiteX245" fmla="*/ 1340966 w 1822831"/>
                <a:gd name="connsiteY245" fmla="*/ 86591 h 187021"/>
                <a:gd name="connsiteX246" fmla="*/ 1341366 w 1822831"/>
                <a:gd name="connsiteY246" fmla="*/ 86591 h 187021"/>
                <a:gd name="connsiteX247" fmla="*/ 1354195 w 1822831"/>
                <a:gd name="connsiteY247" fmla="*/ 66426 h 187021"/>
                <a:gd name="connsiteX248" fmla="*/ 1373437 w 1822831"/>
                <a:gd name="connsiteY248" fmla="*/ 59309 h 187021"/>
                <a:gd name="connsiteX249" fmla="*/ 1385063 w 1822831"/>
                <a:gd name="connsiteY249" fmla="*/ 61682 h 187021"/>
                <a:gd name="connsiteX250" fmla="*/ 1385063 w 1822831"/>
                <a:gd name="connsiteY250" fmla="*/ 87778 h 187021"/>
                <a:gd name="connsiteX251" fmla="*/ 1385063 w 1822831"/>
                <a:gd name="connsiteY251" fmla="*/ 87778 h 187021"/>
                <a:gd name="connsiteX252" fmla="*/ 1475263 w 1822831"/>
                <a:gd name="connsiteY252" fmla="*/ 24910 h 187021"/>
                <a:gd name="connsiteX253" fmla="*/ 1462434 w 1822831"/>
                <a:gd name="connsiteY253" fmla="*/ 21747 h 187021"/>
                <a:gd name="connsiteX254" fmla="*/ 1441989 w 1822831"/>
                <a:gd name="connsiteY254" fmla="*/ 44680 h 187021"/>
                <a:gd name="connsiteX255" fmla="*/ 1441989 w 1822831"/>
                <a:gd name="connsiteY255" fmla="*/ 61286 h 187021"/>
                <a:gd name="connsiteX256" fmla="*/ 1470853 w 1822831"/>
                <a:gd name="connsiteY256" fmla="*/ 61286 h 187021"/>
                <a:gd name="connsiteX257" fmla="*/ 1470853 w 1822831"/>
                <a:gd name="connsiteY257" fmla="*/ 83033 h 187021"/>
                <a:gd name="connsiteX258" fmla="*/ 1441989 w 1822831"/>
                <a:gd name="connsiteY258" fmla="*/ 83033 h 187021"/>
                <a:gd name="connsiteX259" fmla="*/ 1441989 w 1822831"/>
                <a:gd name="connsiteY259" fmla="*/ 183858 h 187021"/>
                <a:gd name="connsiteX260" fmla="*/ 1413927 w 1822831"/>
                <a:gd name="connsiteY260" fmla="*/ 183858 h 187021"/>
                <a:gd name="connsiteX261" fmla="*/ 1413927 w 1822831"/>
                <a:gd name="connsiteY261" fmla="*/ 83033 h 187021"/>
                <a:gd name="connsiteX262" fmla="*/ 1392680 w 1822831"/>
                <a:gd name="connsiteY262" fmla="*/ 83033 h 187021"/>
                <a:gd name="connsiteX263" fmla="*/ 1392680 w 1822831"/>
                <a:gd name="connsiteY263" fmla="*/ 61286 h 187021"/>
                <a:gd name="connsiteX264" fmla="*/ 1413927 w 1822831"/>
                <a:gd name="connsiteY264" fmla="*/ 61286 h 187021"/>
                <a:gd name="connsiteX265" fmla="*/ 1413927 w 1822831"/>
                <a:gd name="connsiteY265" fmla="*/ 41516 h 187021"/>
                <a:gd name="connsiteX266" fmla="*/ 1426755 w 1822831"/>
                <a:gd name="connsiteY266" fmla="*/ 11071 h 187021"/>
                <a:gd name="connsiteX267" fmla="*/ 1458826 w 1822831"/>
                <a:gd name="connsiteY267" fmla="*/ 0 h 187021"/>
                <a:gd name="connsiteX268" fmla="*/ 1475263 w 1822831"/>
                <a:gd name="connsiteY268" fmla="*/ 2372 h 187021"/>
                <a:gd name="connsiteX269" fmla="*/ 1475263 w 1822831"/>
                <a:gd name="connsiteY269" fmla="*/ 24910 h 187021"/>
                <a:gd name="connsiteX270" fmla="*/ 1580696 w 1822831"/>
                <a:gd name="connsiteY270" fmla="*/ 183858 h 187021"/>
                <a:gd name="connsiteX271" fmla="*/ 1553436 w 1822831"/>
                <a:gd name="connsiteY271" fmla="*/ 183858 h 187021"/>
                <a:gd name="connsiteX272" fmla="*/ 1553436 w 1822831"/>
                <a:gd name="connsiteY272" fmla="*/ 164880 h 187021"/>
                <a:gd name="connsiteX273" fmla="*/ 1553035 w 1822831"/>
                <a:gd name="connsiteY273" fmla="*/ 164880 h 187021"/>
                <a:gd name="connsiteX274" fmla="*/ 1515351 w 1822831"/>
                <a:gd name="connsiteY274" fmla="*/ 187022 h 187021"/>
                <a:gd name="connsiteX275" fmla="*/ 1486487 w 1822831"/>
                <a:gd name="connsiteY275" fmla="*/ 177137 h 187021"/>
                <a:gd name="connsiteX276" fmla="*/ 1476064 w 1822831"/>
                <a:gd name="connsiteY276" fmla="*/ 151041 h 187021"/>
                <a:gd name="connsiteX277" fmla="*/ 1516554 w 1822831"/>
                <a:gd name="connsiteY277" fmla="*/ 110710 h 187021"/>
                <a:gd name="connsiteX278" fmla="*/ 1553436 w 1822831"/>
                <a:gd name="connsiteY278" fmla="*/ 105570 h 187021"/>
                <a:gd name="connsiteX279" fmla="*/ 1528180 w 1822831"/>
                <a:gd name="connsiteY279" fmla="*/ 79474 h 187021"/>
                <a:gd name="connsiteX280" fmla="*/ 1488091 w 1822831"/>
                <a:gd name="connsiteY280" fmla="*/ 94499 h 187021"/>
                <a:gd name="connsiteX281" fmla="*/ 1488091 w 1822831"/>
                <a:gd name="connsiteY281" fmla="*/ 70380 h 187021"/>
                <a:gd name="connsiteX282" fmla="*/ 1533391 w 1822831"/>
                <a:gd name="connsiteY282" fmla="*/ 58914 h 187021"/>
                <a:gd name="connsiteX283" fmla="*/ 1580696 w 1822831"/>
                <a:gd name="connsiteY283" fmla="*/ 104780 h 187021"/>
                <a:gd name="connsiteX284" fmla="*/ 1580696 w 1822831"/>
                <a:gd name="connsiteY284" fmla="*/ 183858 h 187021"/>
                <a:gd name="connsiteX285" fmla="*/ 1580696 w 1822831"/>
                <a:gd name="connsiteY285" fmla="*/ 183858 h 187021"/>
                <a:gd name="connsiteX286" fmla="*/ 1553436 w 1822831"/>
                <a:gd name="connsiteY286" fmla="*/ 123758 h 187021"/>
                <a:gd name="connsiteX287" fmla="*/ 1527378 w 1822831"/>
                <a:gd name="connsiteY287" fmla="*/ 127317 h 187021"/>
                <a:gd name="connsiteX288" fmla="*/ 1508937 w 1822831"/>
                <a:gd name="connsiteY288" fmla="*/ 133248 h 187021"/>
                <a:gd name="connsiteX289" fmla="*/ 1502924 w 1822831"/>
                <a:gd name="connsiteY289" fmla="*/ 148273 h 187021"/>
                <a:gd name="connsiteX290" fmla="*/ 1508536 w 1822831"/>
                <a:gd name="connsiteY290" fmla="*/ 160926 h 187021"/>
                <a:gd name="connsiteX291" fmla="*/ 1523770 w 1822831"/>
                <a:gd name="connsiteY291" fmla="*/ 166066 h 187021"/>
                <a:gd name="connsiteX292" fmla="*/ 1545017 w 1822831"/>
                <a:gd name="connsiteY292" fmla="*/ 156972 h 187021"/>
                <a:gd name="connsiteX293" fmla="*/ 1553436 w 1822831"/>
                <a:gd name="connsiteY293" fmla="*/ 134434 h 187021"/>
                <a:gd name="connsiteX294" fmla="*/ 1553436 w 1822831"/>
                <a:gd name="connsiteY294" fmla="*/ 123758 h 187021"/>
                <a:gd name="connsiteX295" fmla="*/ 1698957 w 1822831"/>
                <a:gd name="connsiteY295" fmla="*/ 178323 h 187021"/>
                <a:gd name="connsiteX296" fmla="*/ 1663679 w 1822831"/>
                <a:gd name="connsiteY296" fmla="*/ 187022 h 187021"/>
                <a:gd name="connsiteX297" fmla="*/ 1619181 w 1822831"/>
                <a:gd name="connsiteY297" fmla="*/ 170020 h 187021"/>
                <a:gd name="connsiteX298" fmla="*/ 1602344 w 1822831"/>
                <a:gd name="connsiteY298" fmla="*/ 125735 h 187021"/>
                <a:gd name="connsiteX299" fmla="*/ 1620784 w 1822831"/>
                <a:gd name="connsiteY299" fmla="*/ 77102 h 187021"/>
                <a:gd name="connsiteX300" fmla="*/ 1669693 w 1822831"/>
                <a:gd name="connsiteY300" fmla="*/ 58914 h 187021"/>
                <a:gd name="connsiteX301" fmla="*/ 1699759 w 1822831"/>
                <a:gd name="connsiteY301" fmla="*/ 64845 h 187021"/>
                <a:gd name="connsiteX302" fmla="*/ 1699759 w 1822831"/>
                <a:gd name="connsiteY302" fmla="*/ 90545 h 187021"/>
                <a:gd name="connsiteX303" fmla="*/ 1672098 w 1822831"/>
                <a:gd name="connsiteY303" fmla="*/ 81056 h 187021"/>
                <a:gd name="connsiteX304" fmla="*/ 1642833 w 1822831"/>
                <a:gd name="connsiteY304" fmla="*/ 92918 h 187021"/>
                <a:gd name="connsiteX305" fmla="*/ 1631208 w 1822831"/>
                <a:gd name="connsiteY305" fmla="*/ 124154 h 187021"/>
                <a:gd name="connsiteX306" fmla="*/ 1642031 w 1822831"/>
                <a:gd name="connsiteY306" fmla="*/ 154204 h 187021"/>
                <a:gd name="connsiteX307" fmla="*/ 1670895 w 1822831"/>
                <a:gd name="connsiteY307" fmla="*/ 165275 h 187021"/>
                <a:gd name="connsiteX308" fmla="*/ 1699759 w 1822831"/>
                <a:gd name="connsiteY308" fmla="*/ 154599 h 187021"/>
                <a:gd name="connsiteX309" fmla="*/ 1699759 w 1822831"/>
                <a:gd name="connsiteY309" fmla="*/ 178323 h 187021"/>
                <a:gd name="connsiteX310" fmla="*/ 1822831 w 1822831"/>
                <a:gd name="connsiteY310" fmla="*/ 130085 h 187021"/>
                <a:gd name="connsiteX311" fmla="*/ 1738244 w 1822831"/>
                <a:gd name="connsiteY311" fmla="*/ 130085 h 187021"/>
                <a:gd name="connsiteX312" fmla="*/ 1749068 w 1822831"/>
                <a:gd name="connsiteY312" fmla="*/ 156181 h 187021"/>
                <a:gd name="connsiteX313" fmla="*/ 1776729 w 1822831"/>
                <a:gd name="connsiteY313" fmla="*/ 165275 h 187021"/>
                <a:gd name="connsiteX314" fmla="*/ 1813210 w 1822831"/>
                <a:gd name="connsiteY314" fmla="*/ 153413 h 187021"/>
                <a:gd name="connsiteX315" fmla="*/ 1813210 w 1822831"/>
                <a:gd name="connsiteY315" fmla="*/ 175951 h 187021"/>
                <a:gd name="connsiteX316" fmla="*/ 1768311 w 1822831"/>
                <a:gd name="connsiteY316" fmla="*/ 186626 h 187021"/>
                <a:gd name="connsiteX317" fmla="*/ 1725416 w 1822831"/>
                <a:gd name="connsiteY317" fmla="*/ 170020 h 187021"/>
                <a:gd name="connsiteX318" fmla="*/ 1709781 w 1822831"/>
                <a:gd name="connsiteY318" fmla="*/ 122968 h 187021"/>
                <a:gd name="connsiteX319" fmla="*/ 1727019 w 1822831"/>
                <a:gd name="connsiteY319" fmla="*/ 76311 h 187021"/>
                <a:gd name="connsiteX320" fmla="*/ 1769513 w 1822831"/>
                <a:gd name="connsiteY320" fmla="*/ 58123 h 187021"/>
                <a:gd name="connsiteX321" fmla="*/ 1808800 w 1822831"/>
                <a:gd name="connsiteY321" fmla="*/ 74334 h 187021"/>
                <a:gd name="connsiteX322" fmla="*/ 1822831 w 1822831"/>
                <a:gd name="connsiteY322" fmla="*/ 119409 h 187021"/>
                <a:gd name="connsiteX323" fmla="*/ 1822831 w 1822831"/>
                <a:gd name="connsiteY323" fmla="*/ 130085 h 187021"/>
                <a:gd name="connsiteX324" fmla="*/ 1795571 w 1822831"/>
                <a:gd name="connsiteY324" fmla="*/ 110315 h 187021"/>
                <a:gd name="connsiteX325" fmla="*/ 1788355 w 1822831"/>
                <a:gd name="connsiteY325" fmla="*/ 86987 h 187021"/>
                <a:gd name="connsiteX326" fmla="*/ 1769113 w 1822831"/>
                <a:gd name="connsiteY326" fmla="*/ 78684 h 187021"/>
                <a:gd name="connsiteX327" fmla="*/ 1748667 w 1822831"/>
                <a:gd name="connsiteY327" fmla="*/ 87382 h 187021"/>
                <a:gd name="connsiteX328" fmla="*/ 1738244 w 1822831"/>
                <a:gd name="connsiteY328" fmla="*/ 110315 h 187021"/>
                <a:gd name="connsiteX329" fmla="*/ 1795571 w 1822831"/>
                <a:gd name="connsiteY329" fmla="*/ 110315 h 187021"/>
                <a:gd name="connsiteX330" fmla="*/ 1795571 w 1822831"/>
                <a:gd name="connsiteY330" fmla="*/ 110315 h 18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1822831" h="187021">
                  <a:moveTo>
                    <a:pt x="187615" y="183858"/>
                  </a:moveTo>
                  <a:lnTo>
                    <a:pt x="159152" y="183858"/>
                  </a:lnTo>
                  <a:lnTo>
                    <a:pt x="159152" y="72753"/>
                  </a:lnTo>
                  <a:cubicBezTo>
                    <a:pt x="159152" y="63659"/>
                    <a:pt x="159553" y="52587"/>
                    <a:pt x="160756" y="39539"/>
                  </a:cubicBezTo>
                  <a:lnTo>
                    <a:pt x="160355" y="39539"/>
                  </a:lnTo>
                  <a:cubicBezTo>
                    <a:pt x="158751" y="47052"/>
                    <a:pt x="157148" y="52587"/>
                    <a:pt x="155544" y="55751"/>
                  </a:cubicBezTo>
                  <a:lnTo>
                    <a:pt x="103429" y="183858"/>
                  </a:lnTo>
                  <a:lnTo>
                    <a:pt x="83384" y="183858"/>
                  </a:lnTo>
                  <a:lnTo>
                    <a:pt x="31269" y="56541"/>
                  </a:lnTo>
                  <a:cubicBezTo>
                    <a:pt x="29666" y="52983"/>
                    <a:pt x="28062" y="47052"/>
                    <a:pt x="26459" y="39539"/>
                  </a:cubicBezTo>
                  <a:lnTo>
                    <a:pt x="26058" y="39539"/>
                  </a:lnTo>
                  <a:cubicBezTo>
                    <a:pt x="26859" y="46261"/>
                    <a:pt x="26859" y="57728"/>
                    <a:pt x="26859" y="73148"/>
                  </a:cubicBezTo>
                  <a:lnTo>
                    <a:pt x="26859" y="183858"/>
                  </a:lnTo>
                  <a:lnTo>
                    <a:pt x="0" y="183858"/>
                  </a:lnTo>
                  <a:lnTo>
                    <a:pt x="0" y="12257"/>
                  </a:lnTo>
                  <a:lnTo>
                    <a:pt x="40490" y="12257"/>
                  </a:lnTo>
                  <a:lnTo>
                    <a:pt x="86191" y="126526"/>
                  </a:lnTo>
                  <a:cubicBezTo>
                    <a:pt x="89799" y="135225"/>
                    <a:pt x="91803" y="141947"/>
                    <a:pt x="93006" y="146296"/>
                  </a:cubicBezTo>
                  <a:lnTo>
                    <a:pt x="93807" y="146296"/>
                  </a:lnTo>
                  <a:cubicBezTo>
                    <a:pt x="97015" y="137202"/>
                    <a:pt x="99019" y="130480"/>
                    <a:pt x="101023" y="126131"/>
                  </a:cubicBezTo>
                  <a:lnTo>
                    <a:pt x="147526" y="12257"/>
                  </a:lnTo>
                  <a:lnTo>
                    <a:pt x="186813" y="12257"/>
                  </a:lnTo>
                  <a:lnTo>
                    <a:pt x="186813" y="183858"/>
                  </a:lnTo>
                  <a:close/>
                  <a:moveTo>
                    <a:pt x="232113" y="39539"/>
                  </a:moveTo>
                  <a:cubicBezTo>
                    <a:pt x="227704" y="39539"/>
                    <a:pt x="223695" y="37958"/>
                    <a:pt x="220488" y="35190"/>
                  </a:cubicBezTo>
                  <a:cubicBezTo>
                    <a:pt x="217281" y="32422"/>
                    <a:pt x="215677" y="28468"/>
                    <a:pt x="215677" y="24119"/>
                  </a:cubicBezTo>
                  <a:cubicBezTo>
                    <a:pt x="215677" y="19770"/>
                    <a:pt x="217281" y="15816"/>
                    <a:pt x="220488" y="12653"/>
                  </a:cubicBezTo>
                  <a:cubicBezTo>
                    <a:pt x="223695" y="9489"/>
                    <a:pt x="227704" y="8303"/>
                    <a:pt x="232113" y="8303"/>
                  </a:cubicBezTo>
                  <a:cubicBezTo>
                    <a:pt x="236924" y="8303"/>
                    <a:pt x="240933" y="9885"/>
                    <a:pt x="244140" y="12653"/>
                  </a:cubicBezTo>
                  <a:cubicBezTo>
                    <a:pt x="247347" y="15816"/>
                    <a:pt x="248951" y="19374"/>
                    <a:pt x="248951" y="24119"/>
                  </a:cubicBezTo>
                  <a:cubicBezTo>
                    <a:pt x="248951" y="28468"/>
                    <a:pt x="247347" y="32027"/>
                    <a:pt x="244140" y="35190"/>
                  </a:cubicBezTo>
                  <a:cubicBezTo>
                    <a:pt x="240933" y="38353"/>
                    <a:pt x="236924" y="39539"/>
                    <a:pt x="232113" y="39539"/>
                  </a:cubicBezTo>
                  <a:close/>
                  <a:moveTo>
                    <a:pt x="246144" y="183858"/>
                  </a:moveTo>
                  <a:lnTo>
                    <a:pt x="218082" y="183858"/>
                  </a:lnTo>
                  <a:lnTo>
                    <a:pt x="218082" y="61286"/>
                  </a:lnTo>
                  <a:lnTo>
                    <a:pt x="246144" y="61286"/>
                  </a:lnTo>
                  <a:lnTo>
                    <a:pt x="246144" y="183858"/>
                  </a:lnTo>
                  <a:close/>
                  <a:moveTo>
                    <a:pt x="362802" y="178323"/>
                  </a:moveTo>
                  <a:cubicBezTo>
                    <a:pt x="352780" y="183858"/>
                    <a:pt x="341155" y="187022"/>
                    <a:pt x="327524" y="187022"/>
                  </a:cubicBezTo>
                  <a:cubicBezTo>
                    <a:pt x="309084" y="187022"/>
                    <a:pt x="294251" y="181486"/>
                    <a:pt x="283026" y="170020"/>
                  </a:cubicBezTo>
                  <a:cubicBezTo>
                    <a:pt x="271801" y="158553"/>
                    <a:pt x="266189" y="143924"/>
                    <a:pt x="266189" y="125735"/>
                  </a:cubicBezTo>
                  <a:cubicBezTo>
                    <a:pt x="266189" y="105570"/>
                    <a:pt x="272202" y="89359"/>
                    <a:pt x="284629" y="77102"/>
                  </a:cubicBezTo>
                  <a:cubicBezTo>
                    <a:pt x="296656" y="64845"/>
                    <a:pt x="313092" y="58914"/>
                    <a:pt x="333538" y="58914"/>
                  </a:cubicBezTo>
                  <a:cubicBezTo>
                    <a:pt x="344762" y="58914"/>
                    <a:pt x="354785" y="60891"/>
                    <a:pt x="363604" y="64845"/>
                  </a:cubicBezTo>
                  <a:lnTo>
                    <a:pt x="363604" y="90545"/>
                  </a:lnTo>
                  <a:cubicBezTo>
                    <a:pt x="354785" y="84219"/>
                    <a:pt x="345564" y="81056"/>
                    <a:pt x="335943" y="81056"/>
                  </a:cubicBezTo>
                  <a:cubicBezTo>
                    <a:pt x="323916" y="81056"/>
                    <a:pt x="314295" y="85010"/>
                    <a:pt x="306678" y="92918"/>
                  </a:cubicBezTo>
                  <a:cubicBezTo>
                    <a:pt x="299061" y="100826"/>
                    <a:pt x="295053" y="111106"/>
                    <a:pt x="295053" y="124154"/>
                  </a:cubicBezTo>
                  <a:cubicBezTo>
                    <a:pt x="295053" y="136807"/>
                    <a:pt x="298661" y="146691"/>
                    <a:pt x="305876" y="154204"/>
                  </a:cubicBezTo>
                  <a:cubicBezTo>
                    <a:pt x="313092" y="161716"/>
                    <a:pt x="322714" y="165275"/>
                    <a:pt x="334740" y="165275"/>
                  </a:cubicBezTo>
                  <a:cubicBezTo>
                    <a:pt x="344762" y="165275"/>
                    <a:pt x="354384" y="161716"/>
                    <a:pt x="363203" y="154599"/>
                  </a:cubicBezTo>
                  <a:lnTo>
                    <a:pt x="362802" y="178323"/>
                  </a:lnTo>
                  <a:lnTo>
                    <a:pt x="362802" y="178323"/>
                  </a:lnTo>
                  <a:close/>
                  <a:moveTo>
                    <a:pt x="457412" y="87778"/>
                  </a:moveTo>
                  <a:cubicBezTo>
                    <a:pt x="453804" y="85010"/>
                    <a:pt x="448993" y="83824"/>
                    <a:pt x="442579" y="83824"/>
                  </a:cubicBezTo>
                  <a:cubicBezTo>
                    <a:pt x="434160" y="83824"/>
                    <a:pt x="427345" y="87382"/>
                    <a:pt x="421733" y="94895"/>
                  </a:cubicBezTo>
                  <a:cubicBezTo>
                    <a:pt x="416120" y="102407"/>
                    <a:pt x="413314" y="112292"/>
                    <a:pt x="413314" y="125340"/>
                  </a:cubicBezTo>
                  <a:lnTo>
                    <a:pt x="413314" y="183858"/>
                  </a:lnTo>
                  <a:lnTo>
                    <a:pt x="385252" y="183858"/>
                  </a:lnTo>
                  <a:lnTo>
                    <a:pt x="385252" y="61286"/>
                  </a:lnTo>
                  <a:lnTo>
                    <a:pt x="413314" y="61286"/>
                  </a:lnTo>
                  <a:lnTo>
                    <a:pt x="413314" y="86591"/>
                  </a:lnTo>
                  <a:lnTo>
                    <a:pt x="413715" y="86591"/>
                  </a:lnTo>
                  <a:cubicBezTo>
                    <a:pt x="416521" y="77893"/>
                    <a:pt x="420530" y="71171"/>
                    <a:pt x="426543" y="66426"/>
                  </a:cubicBezTo>
                  <a:cubicBezTo>
                    <a:pt x="432156" y="61682"/>
                    <a:pt x="438570" y="59309"/>
                    <a:pt x="445786" y="59309"/>
                  </a:cubicBezTo>
                  <a:cubicBezTo>
                    <a:pt x="450997" y="59309"/>
                    <a:pt x="454605" y="60100"/>
                    <a:pt x="457412" y="61682"/>
                  </a:cubicBezTo>
                  <a:lnTo>
                    <a:pt x="457412" y="87778"/>
                  </a:lnTo>
                  <a:lnTo>
                    <a:pt x="457412" y="87778"/>
                  </a:lnTo>
                  <a:close/>
                  <a:moveTo>
                    <a:pt x="521153" y="186626"/>
                  </a:moveTo>
                  <a:cubicBezTo>
                    <a:pt x="501910" y="186626"/>
                    <a:pt x="486676" y="181091"/>
                    <a:pt x="475051" y="169624"/>
                  </a:cubicBezTo>
                  <a:cubicBezTo>
                    <a:pt x="463425" y="158158"/>
                    <a:pt x="457812" y="143133"/>
                    <a:pt x="457812" y="124154"/>
                  </a:cubicBezTo>
                  <a:cubicBezTo>
                    <a:pt x="457812" y="103593"/>
                    <a:pt x="463826" y="87382"/>
                    <a:pt x="475852" y="75916"/>
                  </a:cubicBezTo>
                  <a:cubicBezTo>
                    <a:pt x="487879" y="64449"/>
                    <a:pt x="503914" y="58518"/>
                    <a:pt x="523959" y="58518"/>
                  </a:cubicBezTo>
                  <a:cubicBezTo>
                    <a:pt x="543602" y="58518"/>
                    <a:pt x="558435" y="64054"/>
                    <a:pt x="569259" y="75520"/>
                  </a:cubicBezTo>
                  <a:cubicBezTo>
                    <a:pt x="580083" y="86591"/>
                    <a:pt x="585695" y="102407"/>
                    <a:pt x="585695" y="122177"/>
                  </a:cubicBezTo>
                  <a:cubicBezTo>
                    <a:pt x="585695" y="141551"/>
                    <a:pt x="579682" y="157367"/>
                    <a:pt x="568056" y="169229"/>
                  </a:cubicBezTo>
                  <a:cubicBezTo>
                    <a:pt x="556431" y="180695"/>
                    <a:pt x="540796" y="186626"/>
                    <a:pt x="521153" y="186626"/>
                  </a:cubicBezTo>
                  <a:close/>
                  <a:moveTo>
                    <a:pt x="522355" y="80660"/>
                  </a:moveTo>
                  <a:cubicBezTo>
                    <a:pt x="511130" y="80660"/>
                    <a:pt x="502712" y="84614"/>
                    <a:pt x="496298" y="92127"/>
                  </a:cubicBezTo>
                  <a:cubicBezTo>
                    <a:pt x="489883" y="99639"/>
                    <a:pt x="486676" y="110315"/>
                    <a:pt x="486676" y="123363"/>
                  </a:cubicBezTo>
                  <a:cubicBezTo>
                    <a:pt x="486676" y="136016"/>
                    <a:pt x="489883" y="146296"/>
                    <a:pt x="496298" y="153808"/>
                  </a:cubicBezTo>
                  <a:cubicBezTo>
                    <a:pt x="502712" y="161321"/>
                    <a:pt x="511531" y="164880"/>
                    <a:pt x="522355" y="164880"/>
                  </a:cubicBezTo>
                  <a:cubicBezTo>
                    <a:pt x="533580" y="164880"/>
                    <a:pt x="541999" y="161321"/>
                    <a:pt x="548012" y="153808"/>
                  </a:cubicBezTo>
                  <a:cubicBezTo>
                    <a:pt x="554025" y="146691"/>
                    <a:pt x="556832" y="136016"/>
                    <a:pt x="556832" y="122968"/>
                  </a:cubicBezTo>
                  <a:cubicBezTo>
                    <a:pt x="556832" y="109524"/>
                    <a:pt x="553624" y="99244"/>
                    <a:pt x="548012" y="91732"/>
                  </a:cubicBezTo>
                  <a:cubicBezTo>
                    <a:pt x="542400" y="84219"/>
                    <a:pt x="533580" y="80660"/>
                    <a:pt x="522355" y="80660"/>
                  </a:cubicBezTo>
                  <a:close/>
                  <a:moveTo>
                    <a:pt x="597321" y="179905"/>
                  </a:moveTo>
                  <a:lnTo>
                    <a:pt x="597321" y="154204"/>
                  </a:lnTo>
                  <a:cubicBezTo>
                    <a:pt x="607744" y="162112"/>
                    <a:pt x="619370" y="166066"/>
                    <a:pt x="632198" y="166066"/>
                  </a:cubicBezTo>
                  <a:cubicBezTo>
                    <a:pt x="649035" y="166066"/>
                    <a:pt x="657855" y="160926"/>
                    <a:pt x="657855" y="151041"/>
                  </a:cubicBezTo>
                  <a:cubicBezTo>
                    <a:pt x="657855" y="148273"/>
                    <a:pt x="657053" y="145901"/>
                    <a:pt x="655850" y="143924"/>
                  </a:cubicBezTo>
                  <a:cubicBezTo>
                    <a:pt x="654247" y="141947"/>
                    <a:pt x="652242" y="140365"/>
                    <a:pt x="649837" y="138783"/>
                  </a:cubicBezTo>
                  <a:cubicBezTo>
                    <a:pt x="647432" y="137202"/>
                    <a:pt x="644626" y="136016"/>
                    <a:pt x="641018" y="134830"/>
                  </a:cubicBezTo>
                  <a:cubicBezTo>
                    <a:pt x="637410" y="133643"/>
                    <a:pt x="633802" y="132457"/>
                    <a:pt x="629793" y="130876"/>
                  </a:cubicBezTo>
                  <a:cubicBezTo>
                    <a:pt x="624581" y="128899"/>
                    <a:pt x="620172" y="126922"/>
                    <a:pt x="616163" y="124549"/>
                  </a:cubicBezTo>
                  <a:cubicBezTo>
                    <a:pt x="612154" y="122177"/>
                    <a:pt x="608546" y="119805"/>
                    <a:pt x="606141" y="117037"/>
                  </a:cubicBezTo>
                  <a:cubicBezTo>
                    <a:pt x="603334" y="114269"/>
                    <a:pt x="601330" y="111106"/>
                    <a:pt x="600127" y="107547"/>
                  </a:cubicBezTo>
                  <a:cubicBezTo>
                    <a:pt x="598925" y="103989"/>
                    <a:pt x="598123" y="99639"/>
                    <a:pt x="598123" y="94895"/>
                  </a:cubicBezTo>
                  <a:cubicBezTo>
                    <a:pt x="598123" y="88964"/>
                    <a:pt x="599726" y="83824"/>
                    <a:pt x="602533" y="79079"/>
                  </a:cubicBezTo>
                  <a:cubicBezTo>
                    <a:pt x="605339" y="74730"/>
                    <a:pt x="608947" y="70776"/>
                    <a:pt x="613757" y="67612"/>
                  </a:cubicBezTo>
                  <a:cubicBezTo>
                    <a:pt x="618568" y="64449"/>
                    <a:pt x="624180" y="62077"/>
                    <a:pt x="630194" y="60495"/>
                  </a:cubicBezTo>
                  <a:cubicBezTo>
                    <a:pt x="636207" y="58914"/>
                    <a:pt x="642621" y="58123"/>
                    <a:pt x="649035" y="58123"/>
                  </a:cubicBezTo>
                  <a:cubicBezTo>
                    <a:pt x="660661" y="58123"/>
                    <a:pt x="670683" y="59705"/>
                    <a:pt x="679904" y="63263"/>
                  </a:cubicBezTo>
                  <a:lnTo>
                    <a:pt x="679904" y="87382"/>
                  </a:lnTo>
                  <a:cubicBezTo>
                    <a:pt x="671084" y="81451"/>
                    <a:pt x="661062" y="78684"/>
                    <a:pt x="649837" y="78684"/>
                  </a:cubicBezTo>
                  <a:cubicBezTo>
                    <a:pt x="646229" y="78684"/>
                    <a:pt x="643022" y="79079"/>
                    <a:pt x="640216" y="79870"/>
                  </a:cubicBezTo>
                  <a:cubicBezTo>
                    <a:pt x="637410" y="80660"/>
                    <a:pt x="635004" y="81451"/>
                    <a:pt x="633000" y="83033"/>
                  </a:cubicBezTo>
                  <a:cubicBezTo>
                    <a:pt x="630996" y="84219"/>
                    <a:pt x="629392" y="85801"/>
                    <a:pt x="628189" y="87778"/>
                  </a:cubicBezTo>
                  <a:cubicBezTo>
                    <a:pt x="626987" y="89755"/>
                    <a:pt x="626586" y="91732"/>
                    <a:pt x="626586" y="93709"/>
                  </a:cubicBezTo>
                  <a:cubicBezTo>
                    <a:pt x="626586" y="96476"/>
                    <a:pt x="626987" y="98453"/>
                    <a:pt x="628189" y="100430"/>
                  </a:cubicBezTo>
                  <a:cubicBezTo>
                    <a:pt x="629392" y="102407"/>
                    <a:pt x="630996" y="103989"/>
                    <a:pt x="633000" y="105175"/>
                  </a:cubicBezTo>
                  <a:cubicBezTo>
                    <a:pt x="635405" y="106757"/>
                    <a:pt x="637811" y="107943"/>
                    <a:pt x="641018" y="109129"/>
                  </a:cubicBezTo>
                  <a:cubicBezTo>
                    <a:pt x="644225" y="110315"/>
                    <a:pt x="647833" y="111501"/>
                    <a:pt x="651842" y="113083"/>
                  </a:cubicBezTo>
                  <a:cubicBezTo>
                    <a:pt x="657053" y="115060"/>
                    <a:pt x="661864" y="117432"/>
                    <a:pt x="666274" y="119805"/>
                  </a:cubicBezTo>
                  <a:cubicBezTo>
                    <a:pt x="670683" y="122177"/>
                    <a:pt x="674291" y="124549"/>
                    <a:pt x="677097" y="127317"/>
                  </a:cubicBezTo>
                  <a:cubicBezTo>
                    <a:pt x="679904" y="130085"/>
                    <a:pt x="682309" y="133248"/>
                    <a:pt x="683912" y="137202"/>
                  </a:cubicBezTo>
                  <a:cubicBezTo>
                    <a:pt x="685516" y="140760"/>
                    <a:pt x="686318" y="145505"/>
                    <a:pt x="686318" y="150250"/>
                  </a:cubicBezTo>
                  <a:cubicBezTo>
                    <a:pt x="686318" y="156576"/>
                    <a:pt x="684714" y="161716"/>
                    <a:pt x="681908" y="166461"/>
                  </a:cubicBezTo>
                  <a:cubicBezTo>
                    <a:pt x="679102" y="171206"/>
                    <a:pt x="675093" y="174764"/>
                    <a:pt x="670282" y="177928"/>
                  </a:cubicBezTo>
                  <a:cubicBezTo>
                    <a:pt x="665472" y="181091"/>
                    <a:pt x="659859" y="183068"/>
                    <a:pt x="653445" y="184649"/>
                  </a:cubicBezTo>
                  <a:cubicBezTo>
                    <a:pt x="647031" y="186231"/>
                    <a:pt x="640216" y="187022"/>
                    <a:pt x="633401" y="187022"/>
                  </a:cubicBezTo>
                  <a:cubicBezTo>
                    <a:pt x="618969" y="186626"/>
                    <a:pt x="607343" y="184649"/>
                    <a:pt x="597321" y="179905"/>
                  </a:cubicBezTo>
                  <a:lnTo>
                    <a:pt x="597321" y="179905"/>
                  </a:lnTo>
                  <a:close/>
                  <a:moveTo>
                    <a:pt x="758077" y="186626"/>
                  </a:moveTo>
                  <a:cubicBezTo>
                    <a:pt x="738834" y="186626"/>
                    <a:pt x="723600" y="181091"/>
                    <a:pt x="711975" y="169624"/>
                  </a:cubicBezTo>
                  <a:cubicBezTo>
                    <a:pt x="700349" y="158158"/>
                    <a:pt x="694736" y="143133"/>
                    <a:pt x="694736" y="124154"/>
                  </a:cubicBezTo>
                  <a:cubicBezTo>
                    <a:pt x="694736" y="103593"/>
                    <a:pt x="700750" y="87382"/>
                    <a:pt x="712776" y="75916"/>
                  </a:cubicBezTo>
                  <a:cubicBezTo>
                    <a:pt x="724803" y="64449"/>
                    <a:pt x="740838" y="58518"/>
                    <a:pt x="760883" y="58518"/>
                  </a:cubicBezTo>
                  <a:cubicBezTo>
                    <a:pt x="780125" y="58518"/>
                    <a:pt x="795359" y="64054"/>
                    <a:pt x="806183" y="75520"/>
                  </a:cubicBezTo>
                  <a:cubicBezTo>
                    <a:pt x="817007" y="86987"/>
                    <a:pt x="822619" y="102407"/>
                    <a:pt x="822619" y="122177"/>
                  </a:cubicBezTo>
                  <a:cubicBezTo>
                    <a:pt x="822619" y="141551"/>
                    <a:pt x="816606" y="157367"/>
                    <a:pt x="804980" y="169229"/>
                  </a:cubicBezTo>
                  <a:cubicBezTo>
                    <a:pt x="793756" y="180695"/>
                    <a:pt x="778121" y="186626"/>
                    <a:pt x="758077" y="186626"/>
                  </a:cubicBezTo>
                  <a:close/>
                  <a:moveTo>
                    <a:pt x="759680" y="80660"/>
                  </a:moveTo>
                  <a:cubicBezTo>
                    <a:pt x="748856" y="80660"/>
                    <a:pt x="740037" y="84614"/>
                    <a:pt x="733623" y="92127"/>
                  </a:cubicBezTo>
                  <a:cubicBezTo>
                    <a:pt x="727208" y="99639"/>
                    <a:pt x="724001" y="110315"/>
                    <a:pt x="724001" y="123363"/>
                  </a:cubicBezTo>
                  <a:cubicBezTo>
                    <a:pt x="724001" y="136016"/>
                    <a:pt x="727208" y="146296"/>
                    <a:pt x="733623" y="153808"/>
                  </a:cubicBezTo>
                  <a:cubicBezTo>
                    <a:pt x="740037" y="161321"/>
                    <a:pt x="748856" y="164880"/>
                    <a:pt x="759680" y="164880"/>
                  </a:cubicBezTo>
                  <a:cubicBezTo>
                    <a:pt x="770905" y="164880"/>
                    <a:pt x="779324" y="161321"/>
                    <a:pt x="785337" y="153808"/>
                  </a:cubicBezTo>
                  <a:cubicBezTo>
                    <a:pt x="791350" y="146691"/>
                    <a:pt x="794156" y="136016"/>
                    <a:pt x="794156" y="122968"/>
                  </a:cubicBezTo>
                  <a:cubicBezTo>
                    <a:pt x="794156" y="109524"/>
                    <a:pt x="791350" y="99244"/>
                    <a:pt x="785337" y="91732"/>
                  </a:cubicBezTo>
                  <a:cubicBezTo>
                    <a:pt x="778923" y="84219"/>
                    <a:pt x="770504" y="80660"/>
                    <a:pt x="759680" y="80660"/>
                  </a:cubicBezTo>
                  <a:close/>
                  <a:moveTo>
                    <a:pt x="908409" y="24910"/>
                  </a:moveTo>
                  <a:cubicBezTo>
                    <a:pt x="904400" y="22933"/>
                    <a:pt x="900391" y="21747"/>
                    <a:pt x="895581" y="21747"/>
                  </a:cubicBezTo>
                  <a:cubicBezTo>
                    <a:pt x="881951" y="21747"/>
                    <a:pt x="875135" y="29259"/>
                    <a:pt x="875135" y="44680"/>
                  </a:cubicBezTo>
                  <a:lnTo>
                    <a:pt x="875135" y="61286"/>
                  </a:lnTo>
                  <a:lnTo>
                    <a:pt x="903999" y="61286"/>
                  </a:lnTo>
                  <a:lnTo>
                    <a:pt x="903999" y="83033"/>
                  </a:lnTo>
                  <a:lnTo>
                    <a:pt x="875135" y="83033"/>
                  </a:lnTo>
                  <a:lnTo>
                    <a:pt x="875135" y="183858"/>
                  </a:lnTo>
                  <a:lnTo>
                    <a:pt x="847073" y="183858"/>
                  </a:lnTo>
                  <a:lnTo>
                    <a:pt x="847073" y="83033"/>
                  </a:lnTo>
                  <a:lnTo>
                    <a:pt x="825826" y="83033"/>
                  </a:lnTo>
                  <a:lnTo>
                    <a:pt x="825826" y="61286"/>
                  </a:lnTo>
                  <a:lnTo>
                    <a:pt x="847073" y="61286"/>
                  </a:lnTo>
                  <a:lnTo>
                    <a:pt x="847073" y="41516"/>
                  </a:lnTo>
                  <a:cubicBezTo>
                    <a:pt x="847073" y="28468"/>
                    <a:pt x="851483" y="18584"/>
                    <a:pt x="859902" y="11071"/>
                  </a:cubicBezTo>
                  <a:cubicBezTo>
                    <a:pt x="868320" y="3559"/>
                    <a:pt x="879144" y="0"/>
                    <a:pt x="891973" y="0"/>
                  </a:cubicBezTo>
                  <a:cubicBezTo>
                    <a:pt x="898788" y="0"/>
                    <a:pt x="904400" y="791"/>
                    <a:pt x="908409" y="2372"/>
                  </a:cubicBezTo>
                  <a:cubicBezTo>
                    <a:pt x="908409" y="1977"/>
                    <a:pt x="908409" y="24910"/>
                    <a:pt x="908409" y="24910"/>
                  </a:cubicBezTo>
                  <a:close/>
                  <a:moveTo>
                    <a:pt x="980569" y="182672"/>
                  </a:moveTo>
                  <a:cubicBezTo>
                    <a:pt x="974956" y="185440"/>
                    <a:pt x="967740" y="186626"/>
                    <a:pt x="958921" y="186626"/>
                  </a:cubicBezTo>
                  <a:cubicBezTo>
                    <a:pt x="934868" y="186626"/>
                    <a:pt x="922841" y="175160"/>
                    <a:pt x="922841" y="152227"/>
                  </a:cubicBezTo>
                  <a:lnTo>
                    <a:pt x="922841" y="83033"/>
                  </a:lnTo>
                  <a:lnTo>
                    <a:pt x="901995" y="83033"/>
                  </a:lnTo>
                  <a:lnTo>
                    <a:pt x="901995" y="61286"/>
                  </a:lnTo>
                  <a:lnTo>
                    <a:pt x="922841" y="61286"/>
                  </a:lnTo>
                  <a:lnTo>
                    <a:pt x="922841" y="32818"/>
                  </a:lnTo>
                  <a:lnTo>
                    <a:pt x="950903" y="24910"/>
                  </a:lnTo>
                  <a:lnTo>
                    <a:pt x="950903" y="61286"/>
                  </a:lnTo>
                  <a:lnTo>
                    <a:pt x="980569" y="61286"/>
                  </a:lnTo>
                  <a:lnTo>
                    <a:pt x="980569" y="83033"/>
                  </a:lnTo>
                  <a:lnTo>
                    <a:pt x="950903" y="83033"/>
                  </a:lnTo>
                  <a:lnTo>
                    <a:pt x="950903" y="144319"/>
                  </a:lnTo>
                  <a:cubicBezTo>
                    <a:pt x="950903" y="151436"/>
                    <a:pt x="952106" y="156576"/>
                    <a:pt x="954912" y="159739"/>
                  </a:cubicBezTo>
                  <a:cubicBezTo>
                    <a:pt x="957718" y="162903"/>
                    <a:pt x="962128" y="164484"/>
                    <a:pt x="968141" y="164484"/>
                  </a:cubicBezTo>
                  <a:cubicBezTo>
                    <a:pt x="972952" y="164484"/>
                    <a:pt x="976961" y="163298"/>
                    <a:pt x="980569" y="160530"/>
                  </a:cubicBezTo>
                  <a:lnTo>
                    <a:pt x="980569" y="182672"/>
                  </a:lnTo>
                  <a:lnTo>
                    <a:pt x="980569" y="182672"/>
                  </a:lnTo>
                  <a:close/>
                  <a:moveTo>
                    <a:pt x="1045913" y="177137"/>
                  </a:moveTo>
                  <a:lnTo>
                    <a:pt x="1045913" y="147878"/>
                  </a:lnTo>
                  <a:cubicBezTo>
                    <a:pt x="1048719" y="150250"/>
                    <a:pt x="1051926" y="152622"/>
                    <a:pt x="1055534" y="154204"/>
                  </a:cubicBezTo>
                  <a:cubicBezTo>
                    <a:pt x="1059142" y="156181"/>
                    <a:pt x="1063151" y="157762"/>
                    <a:pt x="1067160" y="158949"/>
                  </a:cubicBezTo>
                  <a:cubicBezTo>
                    <a:pt x="1071169" y="160135"/>
                    <a:pt x="1075579" y="161321"/>
                    <a:pt x="1079588" y="162112"/>
                  </a:cubicBezTo>
                  <a:cubicBezTo>
                    <a:pt x="1083596" y="162903"/>
                    <a:pt x="1087605" y="163298"/>
                    <a:pt x="1090812" y="163298"/>
                  </a:cubicBezTo>
                  <a:cubicBezTo>
                    <a:pt x="1102839" y="163298"/>
                    <a:pt x="1112059" y="161321"/>
                    <a:pt x="1118073" y="157367"/>
                  </a:cubicBezTo>
                  <a:cubicBezTo>
                    <a:pt x="1124086" y="153413"/>
                    <a:pt x="1126892" y="147482"/>
                    <a:pt x="1126892" y="139970"/>
                  </a:cubicBezTo>
                  <a:cubicBezTo>
                    <a:pt x="1126892" y="136016"/>
                    <a:pt x="1126090" y="132457"/>
                    <a:pt x="1124086" y="129294"/>
                  </a:cubicBezTo>
                  <a:cubicBezTo>
                    <a:pt x="1122082" y="126131"/>
                    <a:pt x="1119275" y="123758"/>
                    <a:pt x="1115667" y="120991"/>
                  </a:cubicBezTo>
                  <a:cubicBezTo>
                    <a:pt x="1112059" y="118618"/>
                    <a:pt x="1108051" y="116246"/>
                    <a:pt x="1103240" y="113874"/>
                  </a:cubicBezTo>
                  <a:cubicBezTo>
                    <a:pt x="1098429" y="111501"/>
                    <a:pt x="1093218" y="109129"/>
                    <a:pt x="1087605" y="106757"/>
                  </a:cubicBezTo>
                  <a:cubicBezTo>
                    <a:pt x="1081592" y="103593"/>
                    <a:pt x="1076381" y="100430"/>
                    <a:pt x="1071169" y="97267"/>
                  </a:cubicBezTo>
                  <a:cubicBezTo>
                    <a:pt x="1065957" y="94104"/>
                    <a:pt x="1061548" y="90545"/>
                    <a:pt x="1057940" y="86591"/>
                  </a:cubicBezTo>
                  <a:cubicBezTo>
                    <a:pt x="1054332" y="82637"/>
                    <a:pt x="1051125" y="78288"/>
                    <a:pt x="1049120" y="73543"/>
                  </a:cubicBezTo>
                  <a:cubicBezTo>
                    <a:pt x="1047116" y="68799"/>
                    <a:pt x="1045913" y="62868"/>
                    <a:pt x="1045913" y="56541"/>
                  </a:cubicBezTo>
                  <a:cubicBezTo>
                    <a:pt x="1045913" y="48634"/>
                    <a:pt x="1047918" y="41516"/>
                    <a:pt x="1051526" y="35586"/>
                  </a:cubicBezTo>
                  <a:cubicBezTo>
                    <a:pt x="1055134" y="29655"/>
                    <a:pt x="1059944" y="24910"/>
                    <a:pt x="1065957" y="20956"/>
                  </a:cubicBezTo>
                  <a:cubicBezTo>
                    <a:pt x="1071971" y="17002"/>
                    <a:pt x="1078786" y="14234"/>
                    <a:pt x="1086403" y="12257"/>
                  </a:cubicBezTo>
                  <a:cubicBezTo>
                    <a:pt x="1094020" y="10280"/>
                    <a:pt x="1102037" y="9489"/>
                    <a:pt x="1110055" y="9489"/>
                  </a:cubicBezTo>
                  <a:cubicBezTo>
                    <a:pt x="1128095" y="9489"/>
                    <a:pt x="1141725" y="11466"/>
                    <a:pt x="1149743" y="15420"/>
                  </a:cubicBezTo>
                  <a:lnTo>
                    <a:pt x="1149743" y="43493"/>
                  </a:lnTo>
                  <a:cubicBezTo>
                    <a:pt x="1139721" y="36376"/>
                    <a:pt x="1127293" y="32818"/>
                    <a:pt x="1111659" y="32818"/>
                  </a:cubicBezTo>
                  <a:cubicBezTo>
                    <a:pt x="1107249" y="32818"/>
                    <a:pt x="1103240" y="33213"/>
                    <a:pt x="1098830" y="34004"/>
                  </a:cubicBezTo>
                  <a:cubicBezTo>
                    <a:pt x="1094821" y="34795"/>
                    <a:pt x="1090812" y="35981"/>
                    <a:pt x="1087605" y="37958"/>
                  </a:cubicBezTo>
                  <a:cubicBezTo>
                    <a:pt x="1084398" y="39935"/>
                    <a:pt x="1081592" y="42307"/>
                    <a:pt x="1079588" y="45075"/>
                  </a:cubicBezTo>
                  <a:cubicBezTo>
                    <a:pt x="1077583" y="47843"/>
                    <a:pt x="1076381" y="51401"/>
                    <a:pt x="1076381" y="55355"/>
                  </a:cubicBezTo>
                  <a:cubicBezTo>
                    <a:pt x="1076381" y="59309"/>
                    <a:pt x="1077182" y="62472"/>
                    <a:pt x="1078786" y="65240"/>
                  </a:cubicBezTo>
                  <a:cubicBezTo>
                    <a:pt x="1080389" y="68008"/>
                    <a:pt x="1082795" y="70776"/>
                    <a:pt x="1086002" y="72753"/>
                  </a:cubicBezTo>
                  <a:cubicBezTo>
                    <a:pt x="1089209" y="75125"/>
                    <a:pt x="1092817" y="77497"/>
                    <a:pt x="1097227" y="79474"/>
                  </a:cubicBezTo>
                  <a:cubicBezTo>
                    <a:pt x="1101636" y="81451"/>
                    <a:pt x="1106848" y="84219"/>
                    <a:pt x="1112861" y="86591"/>
                  </a:cubicBezTo>
                  <a:cubicBezTo>
                    <a:pt x="1118874" y="89755"/>
                    <a:pt x="1124487" y="92918"/>
                    <a:pt x="1130099" y="96476"/>
                  </a:cubicBezTo>
                  <a:cubicBezTo>
                    <a:pt x="1135712" y="100035"/>
                    <a:pt x="1140122" y="103593"/>
                    <a:pt x="1144130" y="107943"/>
                  </a:cubicBezTo>
                  <a:cubicBezTo>
                    <a:pt x="1148139" y="111897"/>
                    <a:pt x="1151346" y="116641"/>
                    <a:pt x="1153752" y="121782"/>
                  </a:cubicBezTo>
                  <a:cubicBezTo>
                    <a:pt x="1156157" y="126922"/>
                    <a:pt x="1157360" y="132457"/>
                    <a:pt x="1157360" y="139179"/>
                  </a:cubicBezTo>
                  <a:cubicBezTo>
                    <a:pt x="1157360" y="147878"/>
                    <a:pt x="1155756" y="155390"/>
                    <a:pt x="1152148" y="161321"/>
                  </a:cubicBezTo>
                  <a:cubicBezTo>
                    <a:pt x="1148540" y="167252"/>
                    <a:pt x="1143729" y="171997"/>
                    <a:pt x="1137716" y="175951"/>
                  </a:cubicBezTo>
                  <a:cubicBezTo>
                    <a:pt x="1131703" y="179509"/>
                    <a:pt x="1124888" y="182277"/>
                    <a:pt x="1116870" y="184254"/>
                  </a:cubicBezTo>
                  <a:cubicBezTo>
                    <a:pt x="1108852" y="186231"/>
                    <a:pt x="1100835" y="186626"/>
                    <a:pt x="1092015" y="186626"/>
                  </a:cubicBezTo>
                  <a:cubicBezTo>
                    <a:pt x="1089209" y="186626"/>
                    <a:pt x="1085601" y="186231"/>
                    <a:pt x="1081191" y="185835"/>
                  </a:cubicBezTo>
                  <a:cubicBezTo>
                    <a:pt x="1076781" y="185440"/>
                    <a:pt x="1072772" y="184649"/>
                    <a:pt x="1067962" y="183858"/>
                  </a:cubicBezTo>
                  <a:cubicBezTo>
                    <a:pt x="1063151" y="183068"/>
                    <a:pt x="1059142" y="181881"/>
                    <a:pt x="1055534" y="180695"/>
                  </a:cubicBezTo>
                  <a:cubicBezTo>
                    <a:pt x="1051526" y="179905"/>
                    <a:pt x="1048719" y="178718"/>
                    <a:pt x="1045913" y="177137"/>
                  </a:cubicBezTo>
                  <a:lnTo>
                    <a:pt x="1045913" y="177137"/>
                  </a:lnTo>
                  <a:close/>
                  <a:moveTo>
                    <a:pt x="1285242" y="183858"/>
                  </a:moveTo>
                  <a:lnTo>
                    <a:pt x="1257180" y="183858"/>
                  </a:lnTo>
                  <a:lnTo>
                    <a:pt x="1257180" y="164484"/>
                  </a:lnTo>
                  <a:lnTo>
                    <a:pt x="1256780" y="164484"/>
                  </a:lnTo>
                  <a:cubicBezTo>
                    <a:pt x="1248762" y="179509"/>
                    <a:pt x="1235933" y="186626"/>
                    <a:pt x="1218695" y="186626"/>
                  </a:cubicBezTo>
                  <a:cubicBezTo>
                    <a:pt x="1189431" y="186626"/>
                    <a:pt x="1174598" y="169229"/>
                    <a:pt x="1174598" y="134434"/>
                  </a:cubicBezTo>
                  <a:lnTo>
                    <a:pt x="1174598" y="61286"/>
                  </a:lnTo>
                  <a:lnTo>
                    <a:pt x="1202660" y="61286"/>
                  </a:lnTo>
                  <a:lnTo>
                    <a:pt x="1202660" y="131666"/>
                  </a:lnTo>
                  <a:cubicBezTo>
                    <a:pt x="1202660" y="153808"/>
                    <a:pt x="1211078" y="164880"/>
                    <a:pt x="1228717" y="164880"/>
                  </a:cubicBezTo>
                  <a:cubicBezTo>
                    <a:pt x="1237136" y="164880"/>
                    <a:pt x="1243951" y="161716"/>
                    <a:pt x="1249163" y="155785"/>
                  </a:cubicBezTo>
                  <a:cubicBezTo>
                    <a:pt x="1254775" y="149855"/>
                    <a:pt x="1257180" y="141947"/>
                    <a:pt x="1257180" y="132062"/>
                  </a:cubicBezTo>
                  <a:lnTo>
                    <a:pt x="1257180" y="61286"/>
                  </a:lnTo>
                  <a:lnTo>
                    <a:pt x="1285242" y="61286"/>
                  </a:lnTo>
                  <a:cubicBezTo>
                    <a:pt x="1285242" y="61286"/>
                    <a:pt x="1285242" y="183858"/>
                    <a:pt x="1285242" y="183858"/>
                  </a:cubicBezTo>
                  <a:close/>
                  <a:moveTo>
                    <a:pt x="1385063" y="87778"/>
                  </a:moveTo>
                  <a:cubicBezTo>
                    <a:pt x="1381455" y="85010"/>
                    <a:pt x="1376645" y="83824"/>
                    <a:pt x="1370230" y="83824"/>
                  </a:cubicBezTo>
                  <a:cubicBezTo>
                    <a:pt x="1361812" y="83824"/>
                    <a:pt x="1354997" y="87382"/>
                    <a:pt x="1349384" y="94895"/>
                  </a:cubicBezTo>
                  <a:cubicBezTo>
                    <a:pt x="1343772" y="102407"/>
                    <a:pt x="1340966" y="112292"/>
                    <a:pt x="1340966" y="125340"/>
                  </a:cubicBezTo>
                  <a:lnTo>
                    <a:pt x="1340966" y="183858"/>
                  </a:lnTo>
                  <a:lnTo>
                    <a:pt x="1312904" y="183858"/>
                  </a:lnTo>
                  <a:lnTo>
                    <a:pt x="1312904" y="61286"/>
                  </a:lnTo>
                  <a:lnTo>
                    <a:pt x="1340966" y="61286"/>
                  </a:lnTo>
                  <a:lnTo>
                    <a:pt x="1340966" y="86591"/>
                  </a:lnTo>
                  <a:lnTo>
                    <a:pt x="1341366" y="86591"/>
                  </a:lnTo>
                  <a:cubicBezTo>
                    <a:pt x="1344173" y="77893"/>
                    <a:pt x="1348182" y="71171"/>
                    <a:pt x="1354195" y="66426"/>
                  </a:cubicBezTo>
                  <a:cubicBezTo>
                    <a:pt x="1360208" y="61682"/>
                    <a:pt x="1366222" y="59309"/>
                    <a:pt x="1373437" y="59309"/>
                  </a:cubicBezTo>
                  <a:cubicBezTo>
                    <a:pt x="1378649" y="59309"/>
                    <a:pt x="1382257" y="60100"/>
                    <a:pt x="1385063" y="61682"/>
                  </a:cubicBezTo>
                  <a:lnTo>
                    <a:pt x="1385063" y="87778"/>
                  </a:lnTo>
                  <a:lnTo>
                    <a:pt x="1385063" y="87778"/>
                  </a:lnTo>
                  <a:close/>
                  <a:moveTo>
                    <a:pt x="1475263" y="24910"/>
                  </a:moveTo>
                  <a:cubicBezTo>
                    <a:pt x="1471254" y="22933"/>
                    <a:pt x="1467245" y="21747"/>
                    <a:pt x="1462434" y="21747"/>
                  </a:cubicBezTo>
                  <a:cubicBezTo>
                    <a:pt x="1448804" y="21747"/>
                    <a:pt x="1441989" y="29259"/>
                    <a:pt x="1441989" y="44680"/>
                  </a:cubicBezTo>
                  <a:lnTo>
                    <a:pt x="1441989" y="61286"/>
                  </a:lnTo>
                  <a:lnTo>
                    <a:pt x="1470853" y="61286"/>
                  </a:lnTo>
                  <a:lnTo>
                    <a:pt x="1470853" y="83033"/>
                  </a:lnTo>
                  <a:lnTo>
                    <a:pt x="1441989" y="83033"/>
                  </a:lnTo>
                  <a:lnTo>
                    <a:pt x="1441989" y="183858"/>
                  </a:lnTo>
                  <a:lnTo>
                    <a:pt x="1413927" y="183858"/>
                  </a:lnTo>
                  <a:lnTo>
                    <a:pt x="1413927" y="83033"/>
                  </a:lnTo>
                  <a:lnTo>
                    <a:pt x="1392680" y="83033"/>
                  </a:lnTo>
                  <a:lnTo>
                    <a:pt x="1392680" y="61286"/>
                  </a:lnTo>
                  <a:lnTo>
                    <a:pt x="1413927" y="61286"/>
                  </a:lnTo>
                  <a:lnTo>
                    <a:pt x="1413927" y="41516"/>
                  </a:lnTo>
                  <a:cubicBezTo>
                    <a:pt x="1413927" y="28468"/>
                    <a:pt x="1418337" y="18584"/>
                    <a:pt x="1426755" y="11071"/>
                  </a:cubicBezTo>
                  <a:cubicBezTo>
                    <a:pt x="1435174" y="3559"/>
                    <a:pt x="1445998" y="0"/>
                    <a:pt x="1458826" y="0"/>
                  </a:cubicBezTo>
                  <a:cubicBezTo>
                    <a:pt x="1465641" y="0"/>
                    <a:pt x="1471254" y="791"/>
                    <a:pt x="1475263" y="2372"/>
                  </a:cubicBezTo>
                  <a:cubicBezTo>
                    <a:pt x="1475263" y="1977"/>
                    <a:pt x="1475263" y="24910"/>
                    <a:pt x="1475263" y="24910"/>
                  </a:cubicBezTo>
                  <a:close/>
                  <a:moveTo>
                    <a:pt x="1580696" y="183858"/>
                  </a:moveTo>
                  <a:lnTo>
                    <a:pt x="1553436" y="183858"/>
                  </a:lnTo>
                  <a:lnTo>
                    <a:pt x="1553436" y="164880"/>
                  </a:lnTo>
                  <a:lnTo>
                    <a:pt x="1553035" y="164880"/>
                  </a:lnTo>
                  <a:cubicBezTo>
                    <a:pt x="1544616" y="179509"/>
                    <a:pt x="1531788" y="187022"/>
                    <a:pt x="1515351" y="187022"/>
                  </a:cubicBezTo>
                  <a:cubicBezTo>
                    <a:pt x="1503325" y="187022"/>
                    <a:pt x="1493703" y="183858"/>
                    <a:pt x="1486487" y="177137"/>
                  </a:cubicBezTo>
                  <a:cubicBezTo>
                    <a:pt x="1479672" y="170415"/>
                    <a:pt x="1476064" y="162112"/>
                    <a:pt x="1476064" y="151041"/>
                  </a:cubicBezTo>
                  <a:cubicBezTo>
                    <a:pt x="1476064" y="127712"/>
                    <a:pt x="1489695" y="114269"/>
                    <a:pt x="1516554" y="110710"/>
                  </a:cubicBezTo>
                  <a:lnTo>
                    <a:pt x="1553436" y="105570"/>
                  </a:lnTo>
                  <a:cubicBezTo>
                    <a:pt x="1553436" y="88173"/>
                    <a:pt x="1545017" y="79474"/>
                    <a:pt x="1528180" y="79474"/>
                  </a:cubicBezTo>
                  <a:cubicBezTo>
                    <a:pt x="1513347" y="79474"/>
                    <a:pt x="1500118" y="84614"/>
                    <a:pt x="1488091" y="94499"/>
                  </a:cubicBezTo>
                  <a:lnTo>
                    <a:pt x="1488091" y="70380"/>
                  </a:lnTo>
                  <a:cubicBezTo>
                    <a:pt x="1501320" y="62868"/>
                    <a:pt x="1516153" y="58914"/>
                    <a:pt x="1533391" y="58914"/>
                  </a:cubicBezTo>
                  <a:cubicBezTo>
                    <a:pt x="1564660" y="58914"/>
                    <a:pt x="1580696" y="74334"/>
                    <a:pt x="1580696" y="104780"/>
                  </a:cubicBezTo>
                  <a:lnTo>
                    <a:pt x="1580696" y="183858"/>
                  </a:lnTo>
                  <a:lnTo>
                    <a:pt x="1580696" y="183858"/>
                  </a:lnTo>
                  <a:close/>
                  <a:moveTo>
                    <a:pt x="1553436" y="123758"/>
                  </a:moveTo>
                  <a:lnTo>
                    <a:pt x="1527378" y="127317"/>
                  </a:lnTo>
                  <a:cubicBezTo>
                    <a:pt x="1519360" y="128503"/>
                    <a:pt x="1513347" y="130480"/>
                    <a:pt x="1508937" y="133248"/>
                  </a:cubicBezTo>
                  <a:cubicBezTo>
                    <a:pt x="1504928" y="136016"/>
                    <a:pt x="1502924" y="141156"/>
                    <a:pt x="1502924" y="148273"/>
                  </a:cubicBezTo>
                  <a:cubicBezTo>
                    <a:pt x="1502924" y="153413"/>
                    <a:pt x="1504928" y="157762"/>
                    <a:pt x="1508536" y="160926"/>
                  </a:cubicBezTo>
                  <a:cubicBezTo>
                    <a:pt x="1512144" y="164089"/>
                    <a:pt x="1517356" y="166066"/>
                    <a:pt x="1523770" y="166066"/>
                  </a:cubicBezTo>
                  <a:cubicBezTo>
                    <a:pt x="1532189" y="166066"/>
                    <a:pt x="1539405" y="162903"/>
                    <a:pt x="1545017" y="156972"/>
                  </a:cubicBezTo>
                  <a:cubicBezTo>
                    <a:pt x="1550629" y="151041"/>
                    <a:pt x="1553436" y="143528"/>
                    <a:pt x="1553436" y="134434"/>
                  </a:cubicBezTo>
                  <a:lnTo>
                    <a:pt x="1553436" y="123758"/>
                  </a:lnTo>
                  <a:close/>
                  <a:moveTo>
                    <a:pt x="1698957" y="178323"/>
                  </a:moveTo>
                  <a:cubicBezTo>
                    <a:pt x="1688935" y="183858"/>
                    <a:pt x="1677309" y="187022"/>
                    <a:pt x="1663679" y="187022"/>
                  </a:cubicBezTo>
                  <a:cubicBezTo>
                    <a:pt x="1645239" y="187022"/>
                    <a:pt x="1630406" y="181486"/>
                    <a:pt x="1619181" y="170020"/>
                  </a:cubicBezTo>
                  <a:cubicBezTo>
                    <a:pt x="1607956" y="158553"/>
                    <a:pt x="1602344" y="143924"/>
                    <a:pt x="1602344" y="125735"/>
                  </a:cubicBezTo>
                  <a:cubicBezTo>
                    <a:pt x="1602344" y="105570"/>
                    <a:pt x="1608357" y="89359"/>
                    <a:pt x="1620784" y="77102"/>
                  </a:cubicBezTo>
                  <a:cubicBezTo>
                    <a:pt x="1632811" y="64845"/>
                    <a:pt x="1649247" y="58914"/>
                    <a:pt x="1669693" y="58914"/>
                  </a:cubicBezTo>
                  <a:cubicBezTo>
                    <a:pt x="1680917" y="58914"/>
                    <a:pt x="1690940" y="60891"/>
                    <a:pt x="1699759" y="64845"/>
                  </a:cubicBezTo>
                  <a:lnTo>
                    <a:pt x="1699759" y="90545"/>
                  </a:lnTo>
                  <a:cubicBezTo>
                    <a:pt x="1690940" y="84219"/>
                    <a:pt x="1681719" y="81056"/>
                    <a:pt x="1672098" y="81056"/>
                  </a:cubicBezTo>
                  <a:cubicBezTo>
                    <a:pt x="1660071" y="81056"/>
                    <a:pt x="1650450" y="85010"/>
                    <a:pt x="1642833" y="92918"/>
                  </a:cubicBezTo>
                  <a:cubicBezTo>
                    <a:pt x="1635216" y="100826"/>
                    <a:pt x="1631208" y="111106"/>
                    <a:pt x="1631208" y="124154"/>
                  </a:cubicBezTo>
                  <a:cubicBezTo>
                    <a:pt x="1631208" y="136807"/>
                    <a:pt x="1634816" y="146691"/>
                    <a:pt x="1642031" y="154204"/>
                  </a:cubicBezTo>
                  <a:cubicBezTo>
                    <a:pt x="1649247" y="161716"/>
                    <a:pt x="1658869" y="165275"/>
                    <a:pt x="1670895" y="165275"/>
                  </a:cubicBezTo>
                  <a:cubicBezTo>
                    <a:pt x="1680917" y="165275"/>
                    <a:pt x="1690539" y="161716"/>
                    <a:pt x="1699759" y="154599"/>
                  </a:cubicBezTo>
                  <a:lnTo>
                    <a:pt x="1699759" y="178323"/>
                  </a:lnTo>
                  <a:close/>
                  <a:moveTo>
                    <a:pt x="1822831" y="130085"/>
                  </a:moveTo>
                  <a:lnTo>
                    <a:pt x="1738244" y="130085"/>
                  </a:lnTo>
                  <a:cubicBezTo>
                    <a:pt x="1738645" y="141551"/>
                    <a:pt x="1742253" y="150250"/>
                    <a:pt x="1749068" y="156181"/>
                  </a:cubicBezTo>
                  <a:cubicBezTo>
                    <a:pt x="1755883" y="162507"/>
                    <a:pt x="1765104" y="165275"/>
                    <a:pt x="1776729" y="165275"/>
                  </a:cubicBezTo>
                  <a:cubicBezTo>
                    <a:pt x="1789959" y="165275"/>
                    <a:pt x="1801985" y="161321"/>
                    <a:pt x="1813210" y="153413"/>
                  </a:cubicBezTo>
                  <a:lnTo>
                    <a:pt x="1813210" y="175951"/>
                  </a:lnTo>
                  <a:cubicBezTo>
                    <a:pt x="1801985" y="183068"/>
                    <a:pt x="1786752" y="186626"/>
                    <a:pt x="1768311" y="186626"/>
                  </a:cubicBezTo>
                  <a:cubicBezTo>
                    <a:pt x="1749870" y="186626"/>
                    <a:pt x="1735839" y="181091"/>
                    <a:pt x="1725416" y="170020"/>
                  </a:cubicBezTo>
                  <a:cubicBezTo>
                    <a:pt x="1714993" y="158949"/>
                    <a:pt x="1709781" y="143133"/>
                    <a:pt x="1709781" y="122968"/>
                  </a:cubicBezTo>
                  <a:cubicBezTo>
                    <a:pt x="1709781" y="103989"/>
                    <a:pt x="1715394" y="88173"/>
                    <a:pt x="1727019" y="76311"/>
                  </a:cubicBezTo>
                  <a:cubicBezTo>
                    <a:pt x="1738244" y="64449"/>
                    <a:pt x="1752676" y="58123"/>
                    <a:pt x="1769513" y="58123"/>
                  </a:cubicBezTo>
                  <a:cubicBezTo>
                    <a:pt x="1786351" y="58123"/>
                    <a:pt x="1799580" y="63659"/>
                    <a:pt x="1808800" y="74334"/>
                  </a:cubicBezTo>
                  <a:cubicBezTo>
                    <a:pt x="1818021" y="85010"/>
                    <a:pt x="1822831" y="100035"/>
                    <a:pt x="1822831" y="119409"/>
                  </a:cubicBezTo>
                  <a:cubicBezTo>
                    <a:pt x="1822831" y="119409"/>
                    <a:pt x="1822831" y="130085"/>
                    <a:pt x="1822831" y="130085"/>
                  </a:cubicBezTo>
                  <a:close/>
                  <a:moveTo>
                    <a:pt x="1795571" y="110315"/>
                  </a:moveTo>
                  <a:cubicBezTo>
                    <a:pt x="1795571" y="100430"/>
                    <a:pt x="1793166" y="92522"/>
                    <a:pt x="1788355" y="86987"/>
                  </a:cubicBezTo>
                  <a:cubicBezTo>
                    <a:pt x="1783544" y="81451"/>
                    <a:pt x="1777130" y="78684"/>
                    <a:pt x="1769113" y="78684"/>
                  </a:cubicBezTo>
                  <a:cubicBezTo>
                    <a:pt x="1761095" y="78684"/>
                    <a:pt x="1754280" y="81451"/>
                    <a:pt x="1748667" y="87382"/>
                  </a:cubicBezTo>
                  <a:cubicBezTo>
                    <a:pt x="1743055" y="93313"/>
                    <a:pt x="1739447" y="100826"/>
                    <a:pt x="1738244" y="110315"/>
                  </a:cubicBezTo>
                  <a:lnTo>
                    <a:pt x="1795571" y="110315"/>
                  </a:lnTo>
                  <a:lnTo>
                    <a:pt x="1795571" y="110315"/>
                  </a:lnTo>
                  <a:close/>
                </a:path>
              </a:pathLst>
            </a:custGeom>
            <a:solidFill>
              <a:schemeClr val="accent4"/>
            </a:solidFill>
            <a:ln w="4001"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2441D45F-C640-47BA-BF09-7DFA9C8442E2}"/>
                </a:ext>
              </a:extLst>
            </p:cNvPr>
            <p:cNvSpPr/>
            <p:nvPr/>
          </p:nvSpPr>
          <p:spPr bwMode="black">
            <a:xfrm>
              <a:off x="736536"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80CC28"/>
            </a:solidFill>
            <a:ln w="4001"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5B196BAC-9FAF-4611-945E-AC2AE7F3A25C}"/>
                </a:ext>
              </a:extLst>
            </p:cNvPr>
            <p:cNvSpPr/>
            <p:nvPr/>
          </p:nvSpPr>
          <p:spPr bwMode="black">
            <a:xfrm>
              <a:off x="736536"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BBC09"/>
            </a:solidFill>
            <a:ln w="400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74F47EA8-58E7-4F4C-90AF-9DE81E119F87}"/>
                </a:ext>
              </a:extLst>
            </p:cNvPr>
            <p:cNvSpPr/>
            <p:nvPr/>
          </p:nvSpPr>
          <p:spPr bwMode="black">
            <a:xfrm>
              <a:off x="584200" y="736948"/>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00ADEF"/>
            </a:solidFill>
            <a:ln w="400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743079EF-D05D-420D-B8F2-F0C24C552BB2}"/>
                </a:ext>
              </a:extLst>
            </p:cNvPr>
            <p:cNvSpPr/>
            <p:nvPr/>
          </p:nvSpPr>
          <p:spPr bwMode="black">
            <a:xfrm>
              <a:off x="584200" y="586699"/>
              <a:ext cx="140310" cy="138388"/>
            </a:xfrm>
            <a:custGeom>
              <a:avLst/>
              <a:gdLst>
                <a:gd name="connsiteX0" fmla="*/ 0 w 140310"/>
                <a:gd name="connsiteY0" fmla="*/ 0 h 138388"/>
                <a:gd name="connsiteX1" fmla="*/ 140310 w 140310"/>
                <a:gd name="connsiteY1" fmla="*/ 0 h 138388"/>
                <a:gd name="connsiteX2" fmla="*/ 140310 w 140310"/>
                <a:gd name="connsiteY2" fmla="*/ 138388 h 138388"/>
                <a:gd name="connsiteX3" fmla="*/ 0 w 140310"/>
                <a:gd name="connsiteY3" fmla="*/ 138388 h 138388"/>
              </a:gdLst>
              <a:ahLst/>
              <a:cxnLst>
                <a:cxn ang="0">
                  <a:pos x="connsiteX0" y="connsiteY0"/>
                </a:cxn>
                <a:cxn ang="0">
                  <a:pos x="connsiteX1" y="connsiteY1"/>
                </a:cxn>
                <a:cxn ang="0">
                  <a:pos x="connsiteX2" y="connsiteY2"/>
                </a:cxn>
                <a:cxn ang="0">
                  <a:pos x="connsiteX3" y="connsiteY3"/>
                </a:cxn>
              </a:cxnLst>
              <a:rect l="l" t="t" r="r" b="b"/>
              <a:pathLst>
                <a:path w="140310" h="138388">
                  <a:moveTo>
                    <a:pt x="0" y="0"/>
                  </a:moveTo>
                  <a:lnTo>
                    <a:pt x="140310" y="0"/>
                  </a:lnTo>
                  <a:lnTo>
                    <a:pt x="140310" y="138388"/>
                  </a:lnTo>
                  <a:lnTo>
                    <a:pt x="0" y="138388"/>
                  </a:lnTo>
                  <a:close/>
                </a:path>
              </a:pathLst>
            </a:custGeom>
            <a:solidFill>
              <a:srgbClr val="F1511B"/>
            </a:solidFill>
            <a:ln w="4001" cap="flat">
              <a:noFill/>
              <a:prstDash val="solid"/>
              <a:miter/>
            </a:ln>
          </p:spPr>
          <p:txBody>
            <a:bodyPr rtlCol="0" anchor="ctr"/>
            <a:lstStyle/>
            <a:p>
              <a:endParaRPr lang="en-CA"/>
            </a:p>
          </p:txBody>
        </p:sp>
      </p:grpSp>
    </p:spTree>
    <p:extLst>
      <p:ext uri="{BB962C8B-B14F-4D97-AF65-F5344CB8AC3E}">
        <p14:creationId xmlns:p14="http://schemas.microsoft.com/office/powerpoint/2010/main" val="812826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364">
          <p15:clr>
            <a:srgbClr val="FBAE40"/>
          </p15:clr>
        </p15:guide>
        <p15:guide id="4" orient="horz" pos="2160">
          <p15:clr>
            <a:srgbClr val="FBAE40"/>
          </p15:clr>
        </p15:guide>
        <p15:guide id="5" pos="300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bg bwMode="gray">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887445"/>
            <a:ext cx="9144000" cy="646331"/>
          </a:xfrm>
          <a:noFill/>
        </p:spPr>
        <p:txBody>
          <a:bodyPr lIns="0" tIns="0" rIns="0" bIns="0" anchor="b" anchorCtr="0">
            <a:spAutoFit/>
          </a:bodyPr>
          <a:lstStyle>
            <a:lvl1pPr>
              <a:defRPr sz="4200" spc="-50" baseline="0">
                <a:solidFill>
                  <a:srgbClr val="505050"/>
                </a:solidFill>
                <a:latin typeface="+mj-lt"/>
                <a:cs typeface="Segoe UI" panose="020B0502040204020203" pitchFamily="34" charset="0"/>
              </a:defRPr>
            </a:lvl1pPr>
          </a:lstStyle>
          <a:p>
            <a:r>
              <a:rPr lang="en-US"/>
              <a:t>Section slide</a:t>
            </a:r>
          </a:p>
        </p:txBody>
      </p:sp>
    </p:spTree>
    <p:extLst>
      <p:ext uri="{BB962C8B-B14F-4D97-AF65-F5344CB8AC3E}">
        <p14:creationId xmlns:p14="http://schemas.microsoft.com/office/powerpoint/2010/main" val="4267243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olumn">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1934FE-44AC-4B9A-8555-3BBBEF3C9099}"/>
              </a:ext>
            </a:extLst>
          </p:cNvPr>
          <p:cNvSpPr>
            <a:spLocks noGrp="1"/>
          </p:cNvSpPr>
          <p:nvPr>
            <p:ph type="title" hasCustomPrompt="1"/>
          </p:nvPr>
        </p:nvSpPr>
        <p:spPr>
          <a:xfrm>
            <a:off x="588263" y="585216"/>
            <a:ext cx="5363275" cy="246221"/>
          </a:xfrm>
        </p:spPr>
        <p:txBody>
          <a:bodyPr/>
          <a:lstStyle>
            <a:lvl1pPr>
              <a:defRPr>
                <a:solidFill>
                  <a:srgbClr val="505050"/>
                </a:solidFill>
              </a:defRPr>
            </a:lvl1pPr>
          </a:lstStyle>
          <a:p>
            <a:r>
              <a:rPr lang="en-US"/>
              <a:t>Title (Segoe UI, size 16 </a:t>
            </a:r>
            <a:r>
              <a:rPr lang="en-US" err="1"/>
              <a:t>pt</a:t>
            </a:r>
            <a:r>
              <a:rPr lang="en-US"/>
              <a:t>)</a:t>
            </a:r>
          </a:p>
        </p:txBody>
      </p:sp>
      <p:sp>
        <p:nvSpPr>
          <p:cNvPr id="4" name="Text Placeholder 3">
            <a:extLst>
              <a:ext uri="{FF2B5EF4-FFF2-40B4-BE49-F238E27FC236}">
                <a16:creationId xmlns:a16="http://schemas.microsoft.com/office/drawing/2014/main" id="{C86287D4-2837-0147-B1FC-88CB12D7F50A}"/>
              </a:ext>
            </a:extLst>
          </p:cNvPr>
          <p:cNvSpPr>
            <a:spLocks noGrp="1"/>
          </p:cNvSpPr>
          <p:nvPr>
            <p:ph type="body" sz="quarter" idx="10" hasCustomPrompt="1"/>
          </p:nvPr>
        </p:nvSpPr>
        <p:spPr>
          <a:xfrm>
            <a:off x="586390" y="1473200"/>
            <a:ext cx="11015060" cy="726353"/>
          </a:xfrm>
        </p:spPr>
        <p:txBody>
          <a:bodyPr wrap="square">
            <a:spAutoFit/>
          </a:bodyPr>
          <a:lstStyle>
            <a:lvl1pPr marL="0" indent="0">
              <a:buNone/>
              <a:defRPr b="0" i="0">
                <a:solidFill>
                  <a:srgbClr val="505050"/>
                </a:solidFill>
                <a:latin typeface="Segoe UI" panose="020B0502040204020203" pitchFamily="34" charset="0"/>
                <a:cs typeface="Segoe UI" panose="020B0502040204020203" pitchFamily="34" charset="0"/>
              </a:defRPr>
            </a:lvl1pPr>
            <a:lvl2pPr marL="228600" indent="0">
              <a:buNone/>
              <a:defRPr b="0" i="0">
                <a:solidFill>
                  <a:srgbClr val="505050"/>
                </a:solidFill>
                <a:latin typeface="Segoe UI" panose="020B0502040204020203" pitchFamily="34" charset="0"/>
                <a:cs typeface="Segoe UI" panose="020B0502040204020203" pitchFamily="34" charset="0"/>
              </a:defRPr>
            </a:lvl2pPr>
            <a:lvl3pPr marL="457200" indent="0">
              <a:buNone/>
              <a:defRPr b="0" i="0">
                <a:solidFill>
                  <a:srgbClr val="505050"/>
                </a:solidFill>
                <a:latin typeface="Segoe UI" panose="020B0502040204020203" pitchFamily="34" charset="0"/>
                <a:cs typeface="Segoe UI" panose="020B0502040204020203" pitchFamily="34" charset="0"/>
              </a:defRPr>
            </a:lvl3pPr>
            <a:lvl4pPr marL="685800" indent="0">
              <a:buNone/>
              <a:defRPr/>
            </a:lvl4pPr>
            <a:lvl5pPr marL="914400" indent="0">
              <a:buNone/>
              <a:defRPr/>
            </a:lvl5pPr>
          </a:lstStyle>
          <a:p>
            <a:pPr lvl="0"/>
            <a:r>
              <a:rPr lang="en-US"/>
              <a:t>First level (Segoe UI, size 16pt)</a:t>
            </a:r>
          </a:p>
          <a:p>
            <a:pPr lvl="1"/>
            <a:r>
              <a:rPr lang="en-US"/>
              <a:t>Second level (Segoe UI, size 14pt)</a:t>
            </a:r>
          </a:p>
          <a:p>
            <a:pPr lvl="2"/>
            <a:r>
              <a:rPr lang="en-US"/>
              <a:t>Third level (Segoe UI, size 12pt)</a:t>
            </a:r>
          </a:p>
        </p:txBody>
      </p:sp>
    </p:spTree>
    <p:extLst>
      <p:ext uri="{BB962C8B-B14F-4D97-AF65-F5344CB8AC3E}">
        <p14:creationId xmlns:p14="http://schemas.microsoft.com/office/powerpoint/2010/main" val="327293677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C35EA4"/>
          </p15:clr>
        </p15:guide>
        <p15:guide id="14" pos="3155">
          <p15:clr>
            <a:srgbClr val="A4A3A4"/>
          </p15:clr>
        </p15:guide>
        <p15:guide id="15" pos="3338">
          <p15:clr>
            <a:srgbClr val="A4A3A4"/>
          </p15:clr>
        </p15:guide>
        <p15:guide id="16" pos="3749">
          <p15:clr>
            <a:srgbClr val="C35EA4"/>
          </p15:clr>
        </p15:guide>
        <p15:guide id="17" pos="3932">
          <p15:clr>
            <a:srgbClr val="C35EA4"/>
          </p15:clr>
        </p15:guide>
        <p15:guide id="18" pos="4343">
          <p15:clr>
            <a:srgbClr val="A4A3A4"/>
          </p15:clr>
        </p15:guide>
        <p15:guide id="19" pos="4526">
          <p15:clr>
            <a:srgbClr val="A4A3A4"/>
          </p15:clr>
        </p15:guide>
        <p15:guide id="20" pos="4937">
          <p15:clr>
            <a:srgbClr val="C35EA4"/>
          </p15:clr>
        </p15:guide>
        <p15:guide id="21" pos="5120">
          <p15:clr>
            <a:srgbClr val="C35E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20">
          <p15:clr>
            <a:srgbClr val="5ACBF0"/>
          </p15:clr>
        </p15:guide>
        <p15:guide id="31" pos="2743">
          <p15:clr>
            <a:srgbClr val="C35EA4"/>
          </p15:clr>
        </p15:guide>
        <p15:guide id="32" orient="horz" pos="1439">
          <p15:clr>
            <a:srgbClr val="C35EA4"/>
          </p15:clr>
        </p15:guide>
        <p15:guide id="33" orient="horz" pos="1625">
          <p15:clr>
            <a:srgbClr val="C35EA4"/>
          </p15:clr>
        </p15:guide>
        <p15:guide id="35" orient="horz" pos="2250">
          <p15:clr>
            <a:srgbClr val="C35EA4"/>
          </p15:clr>
        </p15:guide>
        <p15:guide id="36" orient="horz" pos="2066">
          <p15:clr>
            <a:srgbClr val="C35EA4"/>
          </p15:clr>
        </p15:guide>
        <p15:guide id="37" orient="horz" pos="2697">
          <p15:clr>
            <a:srgbClr val="C35EA4"/>
          </p15:clr>
        </p15:guide>
        <p15:guide id="38" orient="horz" pos="2880">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column">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1934FE-44AC-4B9A-8555-3BBBEF3C9099}"/>
              </a:ext>
            </a:extLst>
          </p:cNvPr>
          <p:cNvSpPr>
            <a:spLocks noGrp="1"/>
          </p:cNvSpPr>
          <p:nvPr>
            <p:ph type="title" hasCustomPrompt="1"/>
          </p:nvPr>
        </p:nvSpPr>
        <p:spPr>
          <a:xfrm>
            <a:off x="588263" y="585216"/>
            <a:ext cx="5363275" cy="369332"/>
          </a:xfrm>
        </p:spPr>
        <p:txBody>
          <a:bodyPr/>
          <a:lstStyle>
            <a:lvl1pPr>
              <a:defRPr sz="2400">
                <a:solidFill>
                  <a:srgbClr val="505050"/>
                </a:solidFill>
              </a:defRPr>
            </a:lvl1pPr>
          </a:lstStyle>
          <a:p>
            <a:r>
              <a:rPr lang="en-US"/>
              <a:t>Title (Segoe UI, size 24 </a:t>
            </a:r>
            <a:r>
              <a:rPr lang="en-US" err="1"/>
              <a:t>pt</a:t>
            </a:r>
            <a:r>
              <a:rPr lang="en-US"/>
              <a:t>)</a:t>
            </a:r>
          </a:p>
        </p:txBody>
      </p:sp>
    </p:spTree>
    <p:extLst>
      <p:ext uri="{BB962C8B-B14F-4D97-AF65-F5344CB8AC3E}">
        <p14:creationId xmlns:p14="http://schemas.microsoft.com/office/powerpoint/2010/main" val="11759534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C35EA4"/>
          </p15:clr>
        </p15:guide>
        <p15:guide id="14" pos="3155">
          <p15:clr>
            <a:srgbClr val="A4A3A4"/>
          </p15:clr>
        </p15:guide>
        <p15:guide id="15" pos="3338">
          <p15:clr>
            <a:srgbClr val="A4A3A4"/>
          </p15:clr>
        </p15:guide>
        <p15:guide id="16" pos="3749">
          <p15:clr>
            <a:srgbClr val="C35EA4"/>
          </p15:clr>
        </p15:guide>
        <p15:guide id="17" pos="3932">
          <p15:clr>
            <a:srgbClr val="C35EA4"/>
          </p15:clr>
        </p15:guide>
        <p15:guide id="18" pos="4343">
          <p15:clr>
            <a:srgbClr val="A4A3A4"/>
          </p15:clr>
        </p15:guide>
        <p15:guide id="19" pos="4526">
          <p15:clr>
            <a:srgbClr val="A4A3A4"/>
          </p15:clr>
        </p15:guide>
        <p15:guide id="20" pos="4937">
          <p15:clr>
            <a:srgbClr val="C35EA4"/>
          </p15:clr>
        </p15:guide>
        <p15:guide id="21" pos="5120">
          <p15:clr>
            <a:srgbClr val="C35E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20">
          <p15:clr>
            <a:srgbClr val="5ACBF0"/>
          </p15:clr>
        </p15:guide>
        <p15:guide id="31" pos="2743">
          <p15:clr>
            <a:srgbClr val="C35EA4"/>
          </p15:clr>
        </p15:guide>
        <p15:guide id="32" orient="horz" pos="1439">
          <p15:clr>
            <a:srgbClr val="C35EA4"/>
          </p15:clr>
        </p15:guide>
        <p15:guide id="33" orient="horz" pos="1625">
          <p15:clr>
            <a:srgbClr val="C35EA4"/>
          </p15:clr>
        </p15:guide>
        <p15:guide id="35" orient="horz" pos="2250">
          <p15:clr>
            <a:srgbClr val="C35EA4"/>
          </p15:clr>
        </p15:guide>
        <p15:guide id="36" orient="horz" pos="2066">
          <p15:clr>
            <a:srgbClr val="C35EA4"/>
          </p15:clr>
        </p15:guide>
        <p15:guide id="37" orient="horz" pos="2697">
          <p15:clr>
            <a:srgbClr val="C35EA4"/>
          </p15:clr>
        </p15:guide>
        <p15:guide id="38" orient="horz" pos="2880">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umn">
    <p:bg>
      <p:bgPr>
        <a:solidFill>
          <a:schemeClr val="bg1"/>
        </a:solidFill>
        <a:effectLst/>
      </p:bgPr>
    </p:bg>
    <p:spTree>
      <p:nvGrpSpPr>
        <p:cNvPr id="1" name=""/>
        <p:cNvGrpSpPr/>
        <p:nvPr/>
      </p:nvGrpSpPr>
      <p:grpSpPr>
        <a:xfrm>
          <a:off x="0" y="0"/>
          <a:ext cx="0" cy="0"/>
          <a:chOff x="0" y="0"/>
          <a:chExt cx="0" cy="0"/>
        </a:xfrm>
      </p:grpSpPr>
      <p:sp>
        <p:nvSpPr>
          <p:cNvPr id="25" name="Text Placeholder 3"/>
          <p:cNvSpPr>
            <a:spLocks noGrp="1"/>
          </p:cNvSpPr>
          <p:nvPr>
            <p:ph type="body" sz="quarter" idx="10" hasCustomPrompt="1"/>
          </p:nvPr>
        </p:nvSpPr>
        <p:spPr>
          <a:xfrm>
            <a:off x="586390" y="1472037"/>
            <a:ext cx="5365148" cy="726353"/>
          </a:xfrm>
        </p:spPr>
        <p:txBody>
          <a:bodyPr wrap="square">
            <a:spAutoFit/>
          </a:bodyPr>
          <a:lstStyle>
            <a:lvl1pPr marL="0" indent="0">
              <a:buNone/>
              <a:defRPr>
                <a:solidFill>
                  <a:srgbClr val="505050"/>
                </a:solidFill>
              </a:defRPr>
            </a:lvl1pPr>
            <a:lvl2pPr marL="228600" indent="0">
              <a:buNone/>
              <a:defRPr>
                <a:solidFill>
                  <a:srgbClr val="505050"/>
                </a:solidFill>
              </a:defRPr>
            </a:lvl2pPr>
            <a:lvl3pPr marL="457200" indent="0">
              <a:buNone/>
              <a:defRPr>
                <a:solidFill>
                  <a:srgbClr val="505050"/>
                </a:solidFill>
              </a:defRPr>
            </a:lvl3pPr>
            <a:lvl4pPr marL="685800" indent="0">
              <a:buNone/>
              <a:defRPr/>
            </a:lvl4pPr>
            <a:lvl5pPr marL="914400" indent="0">
              <a:buNone/>
              <a:defRPr/>
            </a:lvl5pPr>
          </a:lstStyle>
          <a:p>
            <a:pPr lvl="0"/>
            <a:r>
              <a:rPr lang="en-US"/>
              <a:t>First level (Segoe UI, size 16pt)</a:t>
            </a:r>
          </a:p>
          <a:p>
            <a:pPr lvl="1"/>
            <a:r>
              <a:rPr lang="en-US"/>
              <a:t>Second level (Segoe UI, size 14pt)</a:t>
            </a:r>
          </a:p>
          <a:p>
            <a:pPr lvl="2"/>
            <a:r>
              <a:rPr lang="en-US"/>
              <a:t>Third level (Segoe UI, size 12pt)</a:t>
            </a:r>
          </a:p>
        </p:txBody>
      </p:sp>
      <p:sp>
        <p:nvSpPr>
          <p:cNvPr id="26" name="Text Placeholder 2"/>
          <p:cNvSpPr>
            <a:spLocks noGrp="1"/>
          </p:cNvSpPr>
          <p:nvPr>
            <p:ph type="body" sz="quarter" idx="11" hasCustomPrompt="1"/>
          </p:nvPr>
        </p:nvSpPr>
        <p:spPr>
          <a:xfrm>
            <a:off x="6242050" y="1472037"/>
            <a:ext cx="5360670" cy="726353"/>
          </a:xfrm>
        </p:spPr>
        <p:txBody>
          <a:bodyPr/>
          <a:lstStyle>
            <a:lvl1pPr>
              <a:defRPr>
                <a:solidFill>
                  <a:srgbClr val="505050"/>
                </a:solidFill>
              </a:defRPr>
            </a:lvl1pPr>
            <a:lvl2pPr>
              <a:defRPr>
                <a:solidFill>
                  <a:srgbClr val="505050"/>
                </a:solidFill>
              </a:defRPr>
            </a:lvl2pPr>
            <a:lvl3pPr>
              <a:defRPr>
                <a:solidFill>
                  <a:srgbClr val="505050"/>
                </a:solidFill>
              </a:defRPr>
            </a:lvl3pPr>
          </a:lstStyle>
          <a:p>
            <a:pPr lvl="0"/>
            <a:r>
              <a:rPr lang="en-US"/>
              <a:t>First level (Segoe UI, size 16pt)</a:t>
            </a:r>
          </a:p>
          <a:p>
            <a:pPr lvl="1"/>
            <a:r>
              <a:rPr lang="en-US"/>
              <a:t>Second level (Segoe UI, size 14pt)</a:t>
            </a:r>
          </a:p>
          <a:p>
            <a:pPr lvl="2"/>
            <a:r>
              <a:rPr lang="en-US"/>
              <a:t>Third level (Segoe UI, size 12pt)</a:t>
            </a:r>
          </a:p>
        </p:txBody>
      </p:sp>
      <p:sp>
        <p:nvSpPr>
          <p:cNvPr id="5" name="Title 1">
            <a:extLst>
              <a:ext uri="{FF2B5EF4-FFF2-40B4-BE49-F238E27FC236}">
                <a16:creationId xmlns:a16="http://schemas.microsoft.com/office/drawing/2014/main" id="{388BB4F3-12F0-4629-9B5B-943F33BA91A3}"/>
              </a:ext>
            </a:extLst>
          </p:cNvPr>
          <p:cNvSpPr>
            <a:spLocks noGrp="1"/>
          </p:cNvSpPr>
          <p:nvPr>
            <p:ph type="title" hasCustomPrompt="1"/>
          </p:nvPr>
        </p:nvSpPr>
        <p:spPr>
          <a:xfrm>
            <a:off x="588263" y="585216"/>
            <a:ext cx="5363275" cy="246221"/>
          </a:xfrm>
        </p:spPr>
        <p:txBody>
          <a:bodyPr/>
          <a:lstStyle>
            <a:lvl1pPr>
              <a:defRPr>
                <a:solidFill>
                  <a:srgbClr val="505050"/>
                </a:solidFill>
              </a:defRPr>
            </a:lvl1pPr>
          </a:lstStyle>
          <a:p>
            <a:r>
              <a:rPr lang="en-US"/>
              <a:t>Title (Segoe UI, size 16 </a:t>
            </a:r>
            <a:r>
              <a:rPr lang="en-US" err="1"/>
              <a:t>pt</a:t>
            </a:r>
            <a:r>
              <a:rPr lang="en-US"/>
              <a:t>)</a:t>
            </a:r>
          </a:p>
        </p:txBody>
      </p:sp>
    </p:spTree>
    <p:extLst>
      <p:ext uri="{BB962C8B-B14F-4D97-AF65-F5344CB8AC3E}">
        <p14:creationId xmlns:p14="http://schemas.microsoft.com/office/powerpoint/2010/main" val="11196847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C35EA4"/>
          </p15:clr>
        </p15:guide>
        <p15:guide id="14" pos="3155">
          <p15:clr>
            <a:srgbClr val="A4A3A4"/>
          </p15:clr>
        </p15:guide>
        <p15:guide id="15" pos="3338">
          <p15:clr>
            <a:srgbClr val="A4A3A4"/>
          </p15:clr>
        </p15:guide>
        <p15:guide id="16" pos="3749">
          <p15:clr>
            <a:srgbClr val="C35EA4"/>
          </p15:clr>
        </p15:guide>
        <p15:guide id="17" pos="3932">
          <p15:clr>
            <a:srgbClr val="C35EA4"/>
          </p15:clr>
        </p15:guide>
        <p15:guide id="18" pos="4343">
          <p15:clr>
            <a:srgbClr val="A4A3A4"/>
          </p15:clr>
        </p15:guide>
        <p15:guide id="19" pos="4526">
          <p15:clr>
            <a:srgbClr val="A4A3A4"/>
          </p15:clr>
        </p15:guide>
        <p15:guide id="20" pos="4937">
          <p15:clr>
            <a:srgbClr val="C35EA4"/>
          </p15:clr>
        </p15:guide>
        <p15:guide id="21" pos="5120">
          <p15:clr>
            <a:srgbClr val="C35E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20">
          <p15:clr>
            <a:srgbClr val="5ACBF0"/>
          </p15:clr>
        </p15:guide>
        <p15:guide id="31" pos="2743">
          <p15:clr>
            <a:srgbClr val="C35EA4"/>
          </p15:clr>
        </p15:guide>
        <p15:guide id="32" orient="horz" pos="1439">
          <p15:clr>
            <a:srgbClr val="C35EA4"/>
          </p15:clr>
        </p15:guide>
        <p15:guide id="33" orient="horz" pos="1625">
          <p15:clr>
            <a:srgbClr val="C35EA4"/>
          </p15:clr>
        </p15:guide>
        <p15:guide id="35" orient="horz" pos="2250">
          <p15:clr>
            <a:srgbClr val="C35EA4"/>
          </p15:clr>
        </p15:guide>
        <p15:guide id="36" orient="horz" pos="2066">
          <p15:clr>
            <a:srgbClr val="C35EA4"/>
          </p15:clr>
        </p15:guide>
        <p15:guide id="37" orient="horz" pos="2697">
          <p15:clr>
            <a:srgbClr val="C35EA4"/>
          </p15:clr>
        </p15:guide>
        <p15:guide id="38" orient="horz" pos="2880">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column">
    <p:bg>
      <p:bgPr>
        <a:solidFill>
          <a:schemeClr val="bg1"/>
        </a:soli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A1BE2550-DA43-453C-A328-33C740E65403}"/>
              </a:ext>
            </a:extLst>
          </p:cNvPr>
          <p:cNvSpPr>
            <a:spLocks noGrp="1"/>
          </p:cNvSpPr>
          <p:nvPr>
            <p:ph type="title" hasCustomPrompt="1"/>
          </p:nvPr>
        </p:nvSpPr>
        <p:spPr>
          <a:xfrm>
            <a:off x="588263" y="585216"/>
            <a:ext cx="5363275" cy="246221"/>
          </a:xfrm>
        </p:spPr>
        <p:txBody>
          <a:bodyPr/>
          <a:lstStyle>
            <a:lvl1pPr>
              <a:defRPr>
                <a:solidFill>
                  <a:srgbClr val="505050"/>
                </a:solidFill>
              </a:defRPr>
            </a:lvl1pPr>
          </a:lstStyle>
          <a:p>
            <a:r>
              <a:rPr lang="en-US"/>
              <a:t>Title (Segoe UI, size 16 </a:t>
            </a:r>
            <a:r>
              <a:rPr lang="en-US" err="1"/>
              <a:t>pt</a:t>
            </a:r>
            <a:r>
              <a:rPr lang="en-US"/>
              <a:t>)</a:t>
            </a:r>
          </a:p>
        </p:txBody>
      </p:sp>
      <p:sp>
        <p:nvSpPr>
          <p:cNvPr id="25" name="Text Placeholder 3"/>
          <p:cNvSpPr>
            <a:spLocks noGrp="1"/>
          </p:cNvSpPr>
          <p:nvPr>
            <p:ph type="body" sz="quarter" idx="10" hasCustomPrompt="1"/>
          </p:nvPr>
        </p:nvSpPr>
        <p:spPr>
          <a:xfrm>
            <a:off x="586390" y="1470438"/>
            <a:ext cx="3479198" cy="726353"/>
          </a:xfrm>
        </p:spPr>
        <p:txBody>
          <a:bodyPr wrap="square">
            <a:spAutoFit/>
          </a:bodyPr>
          <a:lstStyle>
            <a:lvl1pPr marL="0" indent="0">
              <a:buNone/>
              <a:defRPr>
                <a:solidFill>
                  <a:srgbClr val="505050"/>
                </a:solidFill>
              </a:defRPr>
            </a:lvl1pPr>
            <a:lvl2pPr marL="228600" indent="0">
              <a:buNone/>
              <a:defRPr>
                <a:solidFill>
                  <a:srgbClr val="505050"/>
                </a:solidFill>
              </a:defRPr>
            </a:lvl2pPr>
            <a:lvl3pPr marL="457200" indent="0">
              <a:buNone/>
              <a:defRPr>
                <a:solidFill>
                  <a:srgbClr val="505050"/>
                </a:solidFill>
              </a:defRPr>
            </a:lvl3pPr>
            <a:lvl4pPr marL="685800" indent="0">
              <a:buNone/>
              <a:defRPr/>
            </a:lvl4pPr>
            <a:lvl5pPr marL="914400" indent="0">
              <a:buNone/>
              <a:defRPr/>
            </a:lvl5pPr>
          </a:lstStyle>
          <a:p>
            <a:pPr lvl="0"/>
            <a:r>
              <a:rPr lang="en-US"/>
              <a:t>First level (Segoe UI, size 16pt)</a:t>
            </a:r>
          </a:p>
          <a:p>
            <a:pPr lvl="1"/>
            <a:r>
              <a:rPr lang="en-US"/>
              <a:t>Second level (Segoe UI, size 14pt)</a:t>
            </a:r>
          </a:p>
          <a:p>
            <a:pPr lvl="2"/>
            <a:r>
              <a:rPr lang="en-US"/>
              <a:t>Third level (Segoe UI, size 12pt)</a:t>
            </a:r>
          </a:p>
        </p:txBody>
      </p:sp>
      <p:sp>
        <p:nvSpPr>
          <p:cNvPr id="5" name="Text Placeholder 3"/>
          <p:cNvSpPr>
            <a:spLocks noGrp="1"/>
          </p:cNvSpPr>
          <p:nvPr>
            <p:ph type="body" sz="quarter" idx="11" hasCustomPrompt="1"/>
          </p:nvPr>
        </p:nvSpPr>
        <p:spPr>
          <a:xfrm>
            <a:off x="4358290" y="1470438"/>
            <a:ext cx="3479198" cy="726353"/>
          </a:xfrm>
        </p:spPr>
        <p:txBody>
          <a:bodyPr wrap="square">
            <a:spAutoFit/>
          </a:bodyPr>
          <a:lstStyle>
            <a:lvl1pPr marL="0" indent="0">
              <a:buNone/>
              <a:defRPr>
                <a:solidFill>
                  <a:srgbClr val="505050"/>
                </a:solidFill>
              </a:defRPr>
            </a:lvl1pPr>
            <a:lvl2pPr marL="228600" indent="0">
              <a:buNone/>
              <a:defRPr>
                <a:solidFill>
                  <a:srgbClr val="505050"/>
                </a:solidFill>
              </a:defRPr>
            </a:lvl2pPr>
            <a:lvl3pPr marL="457200" indent="0">
              <a:buNone/>
              <a:defRPr>
                <a:solidFill>
                  <a:srgbClr val="505050"/>
                </a:solidFill>
              </a:defRPr>
            </a:lvl3pPr>
            <a:lvl4pPr marL="685800" indent="0">
              <a:buNone/>
              <a:defRPr/>
            </a:lvl4pPr>
            <a:lvl5pPr marL="914400" indent="0">
              <a:buNone/>
              <a:defRPr/>
            </a:lvl5pPr>
          </a:lstStyle>
          <a:p>
            <a:pPr lvl="0"/>
            <a:r>
              <a:rPr lang="en-US"/>
              <a:t>First level (Segoe UI, size 16pt)</a:t>
            </a:r>
          </a:p>
          <a:p>
            <a:pPr lvl="1"/>
            <a:r>
              <a:rPr lang="en-US"/>
              <a:t>Second level (Segoe UI, size 14pt)</a:t>
            </a:r>
          </a:p>
          <a:p>
            <a:pPr lvl="2"/>
            <a:r>
              <a:rPr lang="en-US"/>
              <a:t>Third level (Segoe UI, size 12pt)</a:t>
            </a:r>
          </a:p>
        </p:txBody>
      </p:sp>
      <p:sp>
        <p:nvSpPr>
          <p:cNvPr id="6" name="Text Placeholder 3"/>
          <p:cNvSpPr>
            <a:spLocks noGrp="1"/>
          </p:cNvSpPr>
          <p:nvPr>
            <p:ph type="body" sz="quarter" idx="12" hasCustomPrompt="1"/>
          </p:nvPr>
        </p:nvSpPr>
        <p:spPr>
          <a:xfrm>
            <a:off x="8128000" y="1470438"/>
            <a:ext cx="3479198" cy="726353"/>
          </a:xfrm>
        </p:spPr>
        <p:txBody>
          <a:bodyPr wrap="square">
            <a:spAutoFit/>
          </a:bodyPr>
          <a:lstStyle>
            <a:lvl1pPr marL="0" indent="0">
              <a:buNone/>
              <a:defRPr>
                <a:solidFill>
                  <a:srgbClr val="505050"/>
                </a:solidFill>
              </a:defRPr>
            </a:lvl1pPr>
            <a:lvl2pPr marL="228600" indent="0">
              <a:buNone/>
              <a:defRPr>
                <a:solidFill>
                  <a:srgbClr val="505050"/>
                </a:solidFill>
              </a:defRPr>
            </a:lvl2pPr>
            <a:lvl3pPr marL="457200" indent="0">
              <a:buNone/>
              <a:defRPr>
                <a:solidFill>
                  <a:srgbClr val="505050"/>
                </a:solidFill>
              </a:defRPr>
            </a:lvl3pPr>
            <a:lvl4pPr marL="685800" indent="0">
              <a:buNone/>
              <a:defRPr/>
            </a:lvl4pPr>
            <a:lvl5pPr marL="914400" indent="0">
              <a:buNone/>
              <a:defRPr/>
            </a:lvl5pPr>
          </a:lstStyle>
          <a:p>
            <a:pPr lvl="0"/>
            <a:r>
              <a:rPr lang="en-US"/>
              <a:t>First level (Segoe UI, size 16pt)</a:t>
            </a:r>
          </a:p>
          <a:p>
            <a:pPr lvl="1"/>
            <a:r>
              <a:rPr lang="en-US"/>
              <a:t>Second level (Segoe UI, size 14pt)</a:t>
            </a:r>
          </a:p>
          <a:p>
            <a:pPr lvl="2"/>
            <a:r>
              <a:rPr lang="en-US"/>
              <a:t>Third level (Segoe UI, size 12pt)</a:t>
            </a:r>
          </a:p>
        </p:txBody>
      </p:sp>
    </p:spTree>
    <p:extLst>
      <p:ext uri="{BB962C8B-B14F-4D97-AF65-F5344CB8AC3E}">
        <p14:creationId xmlns:p14="http://schemas.microsoft.com/office/powerpoint/2010/main" val="319176039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C35EA4"/>
          </p15:clr>
        </p15:guide>
        <p15:guide id="14" pos="3155">
          <p15:clr>
            <a:srgbClr val="A4A3A4"/>
          </p15:clr>
        </p15:guide>
        <p15:guide id="15" pos="3338">
          <p15:clr>
            <a:srgbClr val="A4A3A4"/>
          </p15:clr>
        </p15:guide>
        <p15:guide id="16" pos="3749">
          <p15:clr>
            <a:srgbClr val="C35EA4"/>
          </p15:clr>
        </p15:guide>
        <p15:guide id="17" pos="3932">
          <p15:clr>
            <a:srgbClr val="C35EA4"/>
          </p15:clr>
        </p15:guide>
        <p15:guide id="18" pos="4343">
          <p15:clr>
            <a:srgbClr val="A4A3A4"/>
          </p15:clr>
        </p15:guide>
        <p15:guide id="19" pos="4526">
          <p15:clr>
            <a:srgbClr val="A4A3A4"/>
          </p15:clr>
        </p15:guide>
        <p15:guide id="20" pos="4937">
          <p15:clr>
            <a:srgbClr val="C35EA4"/>
          </p15:clr>
        </p15:guide>
        <p15:guide id="21" pos="5120">
          <p15:clr>
            <a:srgbClr val="C35E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1" pos="2743">
          <p15:clr>
            <a:srgbClr val="C35EA4"/>
          </p15:clr>
        </p15:guide>
        <p15:guide id="32" orient="horz" pos="1439">
          <p15:clr>
            <a:srgbClr val="C35EA4"/>
          </p15:clr>
        </p15:guide>
        <p15:guide id="33" orient="horz" pos="1625">
          <p15:clr>
            <a:srgbClr val="C35EA4"/>
          </p15:clr>
        </p15:guide>
        <p15:guide id="35" orient="horz" pos="2250">
          <p15:clr>
            <a:srgbClr val="C35EA4"/>
          </p15:clr>
        </p15:guide>
        <p15:guide id="36" orient="horz" pos="2066">
          <p15:clr>
            <a:srgbClr val="C35EA4"/>
          </p15:clr>
        </p15:guide>
        <p15:guide id="37" orient="horz" pos="2697">
          <p15:clr>
            <a:srgbClr val="C35EA4"/>
          </p15:clr>
        </p15:guide>
        <p15:guide id="38" orient="horz" pos="2880">
          <p15:clr>
            <a:srgbClr val="C35EA4"/>
          </p15:clr>
        </p15:guide>
        <p15:guide id="39" orient="horz" pos="92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14FC-36C6-4DD7-9BE3-C8D42F5092D2}"/>
              </a:ext>
            </a:extLst>
          </p:cNvPr>
          <p:cNvSpPr>
            <a:spLocks noGrp="1"/>
          </p:cNvSpPr>
          <p:nvPr>
            <p:ph type="title" hasCustomPrompt="1"/>
          </p:nvPr>
        </p:nvSpPr>
        <p:spPr/>
        <p:txBody>
          <a:bodyPr/>
          <a:lstStyle>
            <a:lvl1pPr>
              <a:defRPr>
                <a:solidFill>
                  <a:srgbClr val="505050"/>
                </a:solidFill>
              </a:defRPr>
            </a:lvl1pPr>
          </a:lstStyle>
          <a:p>
            <a:r>
              <a:rPr lang="en-US"/>
              <a:t>[Blank]</a:t>
            </a:r>
          </a:p>
        </p:txBody>
      </p:sp>
    </p:spTree>
    <p:extLst>
      <p:ext uri="{BB962C8B-B14F-4D97-AF65-F5344CB8AC3E}">
        <p14:creationId xmlns:p14="http://schemas.microsoft.com/office/powerpoint/2010/main" val="22485307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0430257" cy="246221"/>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0426700" cy="726353"/>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p:txBody>
      </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558658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transition>
    <p:fade/>
  </p:transition>
  <p:txStyles>
    <p:titleStyle>
      <a:lvl1pPr algn="l" defTabSz="932742" rtl="0" eaLnBrk="1" latinLnBrk="0" hangingPunct="1">
        <a:lnSpc>
          <a:spcPct val="100000"/>
        </a:lnSpc>
        <a:spcBef>
          <a:spcPct val="0"/>
        </a:spcBef>
        <a:buNone/>
        <a:defRPr lang="en-US" sz="1600" b="0" kern="1200" cap="none" spc="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b="0" i="0" kern="1200" spc="0" baseline="0">
          <a:solidFill>
            <a:schemeClr val="tx1"/>
          </a:solidFill>
          <a:latin typeface="Segoe UI" panose="020B0502040204020203" pitchFamily="34" charset="0"/>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b="0" i="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b="0" i="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08">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guide id="31" orient="horz" pos="546"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learn.microsoft.com/en-us/surface/surface-dock-whats-new" TargetMode="External"/><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565B61A-90BC-804F-4119-EFB77AFE7FF7}"/>
              </a:ext>
            </a:extLst>
          </p:cNvPr>
          <p:cNvSpPr/>
          <p:nvPr/>
        </p:nvSpPr>
        <p:spPr bwMode="auto">
          <a:xfrm>
            <a:off x="0" y="4171950"/>
            <a:ext cx="12192000" cy="2686050"/>
          </a:xfrm>
          <a:custGeom>
            <a:avLst/>
            <a:gdLst>
              <a:gd name="connsiteX0" fmla="*/ 0 w 12192000"/>
              <a:gd name="connsiteY0" fmla="*/ 0 h 1972399"/>
              <a:gd name="connsiteX1" fmla="*/ 12192000 w 12192000"/>
              <a:gd name="connsiteY1" fmla="*/ 0 h 1972399"/>
              <a:gd name="connsiteX2" fmla="*/ 12192000 w 12192000"/>
              <a:gd name="connsiteY2" fmla="*/ 1972399 h 1972399"/>
              <a:gd name="connsiteX3" fmla="*/ 0 w 12192000"/>
              <a:gd name="connsiteY3" fmla="*/ 1972399 h 1972399"/>
              <a:gd name="connsiteX4" fmla="*/ 0 w 12192000"/>
              <a:gd name="connsiteY4" fmla="*/ 0 h 1972399"/>
              <a:gd name="connsiteX0" fmla="*/ 0 w 12192000"/>
              <a:gd name="connsiteY0" fmla="*/ 0 h 1972399"/>
              <a:gd name="connsiteX1" fmla="*/ 12192000 w 12192000"/>
              <a:gd name="connsiteY1" fmla="*/ 0 h 1972399"/>
              <a:gd name="connsiteX2" fmla="*/ 12192000 w 12192000"/>
              <a:gd name="connsiteY2" fmla="*/ 1972399 h 1972399"/>
              <a:gd name="connsiteX3" fmla="*/ 0 w 12192000"/>
              <a:gd name="connsiteY3" fmla="*/ 1972399 h 1972399"/>
              <a:gd name="connsiteX4" fmla="*/ 0 w 12192000"/>
              <a:gd name="connsiteY4" fmla="*/ 787612 h 1972399"/>
              <a:gd name="connsiteX5" fmla="*/ 0 w 12192000"/>
              <a:gd name="connsiteY5" fmla="*/ 0 h 1972399"/>
              <a:gd name="connsiteX0" fmla="*/ 0 w 12192000"/>
              <a:gd name="connsiteY0" fmla="*/ 787612 h 1972399"/>
              <a:gd name="connsiteX1" fmla="*/ 12192000 w 12192000"/>
              <a:gd name="connsiteY1" fmla="*/ 0 h 1972399"/>
              <a:gd name="connsiteX2" fmla="*/ 12192000 w 12192000"/>
              <a:gd name="connsiteY2" fmla="*/ 1972399 h 1972399"/>
              <a:gd name="connsiteX3" fmla="*/ 0 w 12192000"/>
              <a:gd name="connsiteY3" fmla="*/ 1972399 h 1972399"/>
              <a:gd name="connsiteX4" fmla="*/ 0 w 12192000"/>
              <a:gd name="connsiteY4" fmla="*/ 787612 h 1972399"/>
              <a:gd name="connsiteX0" fmla="*/ 10160 w 12202160"/>
              <a:gd name="connsiteY0" fmla="*/ 787612 h 1972399"/>
              <a:gd name="connsiteX1" fmla="*/ 12202160 w 12202160"/>
              <a:gd name="connsiteY1" fmla="*/ 0 h 1972399"/>
              <a:gd name="connsiteX2" fmla="*/ 12202160 w 12202160"/>
              <a:gd name="connsiteY2" fmla="*/ 1972399 h 1972399"/>
              <a:gd name="connsiteX3" fmla="*/ 10160 w 12202160"/>
              <a:gd name="connsiteY3" fmla="*/ 1972399 h 1972399"/>
              <a:gd name="connsiteX4" fmla="*/ 0 w 12202160"/>
              <a:gd name="connsiteY4" fmla="*/ 1255302 h 1972399"/>
              <a:gd name="connsiteX5" fmla="*/ 10160 w 12202160"/>
              <a:gd name="connsiteY5" fmla="*/ 787612 h 1972399"/>
              <a:gd name="connsiteX0" fmla="*/ 0 w 12202160"/>
              <a:gd name="connsiteY0" fmla="*/ 1255302 h 1972399"/>
              <a:gd name="connsiteX1" fmla="*/ 12202160 w 12202160"/>
              <a:gd name="connsiteY1" fmla="*/ 0 h 1972399"/>
              <a:gd name="connsiteX2" fmla="*/ 12202160 w 12202160"/>
              <a:gd name="connsiteY2" fmla="*/ 1972399 h 1972399"/>
              <a:gd name="connsiteX3" fmla="*/ 10160 w 12202160"/>
              <a:gd name="connsiteY3" fmla="*/ 1972399 h 1972399"/>
              <a:gd name="connsiteX4" fmla="*/ 0 w 12202160"/>
              <a:gd name="connsiteY4" fmla="*/ 1255302 h 1972399"/>
              <a:gd name="connsiteX0" fmla="*/ 0 w 12224757"/>
              <a:gd name="connsiteY0" fmla="*/ 861545 h 1972399"/>
              <a:gd name="connsiteX1" fmla="*/ 12224757 w 12224757"/>
              <a:gd name="connsiteY1" fmla="*/ 0 h 1972399"/>
              <a:gd name="connsiteX2" fmla="*/ 12224757 w 12224757"/>
              <a:gd name="connsiteY2" fmla="*/ 1972399 h 1972399"/>
              <a:gd name="connsiteX3" fmla="*/ 32757 w 12224757"/>
              <a:gd name="connsiteY3" fmla="*/ 1972399 h 1972399"/>
              <a:gd name="connsiteX4" fmla="*/ 0 w 12224757"/>
              <a:gd name="connsiteY4" fmla="*/ 861545 h 1972399"/>
              <a:gd name="connsiteX0" fmla="*/ 0 w 12202160"/>
              <a:gd name="connsiteY0" fmla="*/ 818196 h 1972399"/>
              <a:gd name="connsiteX1" fmla="*/ 12202160 w 12202160"/>
              <a:gd name="connsiteY1" fmla="*/ 0 h 1972399"/>
              <a:gd name="connsiteX2" fmla="*/ 12202160 w 12202160"/>
              <a:gd name="connsiteY2" fmla="*/ 1972399 h 1972399"/>
              <a:gd name="connsiteX3" fmla="*/ 10160 w 12202160"/>
              <a:gd name="connsiteY3" fmla="*/ 1972399 h 1972399"/>
              <a:gd name="connsiteX4" fmla="*/ 0 w 12202160"/>
              <a:gd name="connsiteY4" fmla="*/ 818196 h 197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160" h="1972399">
                <a:moveTo>
                  <a:pt x="0" y="818196"/>
                </a:moveTo>
                <a:lnTo>
                  <a:pt x="12202160" y="0"/>
                </a:lnTo>
                <a:lnTo>
                  <a:pt x="12202160" y="1972399"/>
                </a:lnTo>
                <a:lnTo>
                  <a:pt x="10160" y="1972399"/>
                </a:lnTo>
                <a:cubicBezTo>
                  <a:pt x="6773" y="1587665"/>
                  <a:pt x="3387" y="1202930"/>
                  <a:pt x="0" y="818196"/>
                </a:cubicBezTo>
                <a:close/>
              </a:path>
            </a:pathLst>
          </a:custGeom>
          <a:gradFill>
            <a:gsLst>
              <a:gs pos="45000">
                <a:schemeClr val="bg2">
                  <a:alpha val="46000"/>
                </a:schemeClr>
              </a:gs>
              <a:gs pos="0">
                <a:schemeClr val="bg1">
                  <a:alpha val="0"/>
                </a:scheme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400" err="1">
              <a:gradFill>
                <a:gsLst>
                  <a:gs pos="0">
                    <a:srgbClr val="FFFFFF"/>
                  </a:gs>
                  <a:gs pos="100000">
                    <a:srgbClr val="FFFFFF"/>
                  </a:gs>
                </a:gsLst>
                <a:lin ang="5400000" scaled="0"/>
              </a:gradFill>
              <a:cs typeface="Segoe UI" pitchFamily="34" charset="0"/>
            </a:endParaRPr>
          </a:p>
        </p:txBody>
      </p:sp>
      <p:pic>
        <p:nvPicPr>
          <p:cNvPr id="3" name="Picture 2" descr="Microsoft Surface logo">
            <a:extLst>
              <a:ext uri="{FF2B5EF4-FFF2-40B4-BE49-F238E27FC236}">
                <a16:creationId xmlns:a16="http://schemas.microsoft.com/office/drawing/2014/main" id="{000AFBE9-1BAD-F655-E536-BA9D31C67071}"/>
              </a:ext>
            </a:extLst>
          </p:cNvPr>
          <p:cNvPicPr/>
          <p:nvPr/>
        </p:nvPicPr>
        <p:blipFill>
          <a:blip r:embed="rId2">
            <a:extLst>
              <a:ext uri="{28A0092B-C50C-407E-A947-70E740481C1C}">
                <a14:useLocalDpi xmlns:a14="http://schemas.microsoft.com/office/drawing/2010/main" val="0"/>
              </a:ext>
            </a:extLst>
          </a:blip>
          <a:stretch>
            <a:fillRect/>
          </a:stretch>
        </p:blipFill>
        <p:spPr>
          <a:xfrm>
            <a:off x="381828" y="86464"/>
            <a:ext cx="1984478" cy="618538"/>
          </a:xfrm>
          <a:prstGeom prst="rect">
            <a:avLst/>
          </a:prstGeom>
        </p:spPr>
      </p:pic>
      <p:sp>
        <p:nvSpPr>
          <p:cNvPr id="4" name="TextBox 3">
            <a:extLst>
              <a:ext uri="{FF2B5EF4-FFF2-40B4-BE49-F238E27FC236}">
                <a16:creationId xmlns:a16="http://schemas.microsoft.com/office/drawing/2014/main" id="{472F6C13-CA8D-DA4C-16F6-3A5FDC538F53}"/>
              </a:ext>
            </a:extLst>
          </p:cNvPr>
          <p:cNvSpPr txBox="1"/>
          <p:nvPr/>
        </p:nvSpPr>
        <p:spPr>
          <a:xfrm>
            <a:off x="584200" y="868592"/>
            <a:ext cx="4665288" cy="801619"/>
          </a:xfrm>
          <a:prstGeom prst="rect">
            <a:avLst/>
          </a:prstGeom>
          <a:noFill/>
        </p:spPr>
        <p:txBody>
          <a:bodyPr wrap="square" lIns="0" tIns="31173" rIns="0" bIns="31173" anchor="b">
            <a:spAutoFit/>
          </a:bodyPr>
          <a:lstStyle/>
          <a:p>
            <a:pPr defTabSz="311719"/>
            <a:r>
              <a:rPr lang="en-US" sz="2400" dirty="0">
                <a:solidFill>
                  <a:schemeClr val="accent5"/>
                </a:solidFill>
                <a:latin typeface="Segoe UI Light"/>
                <a:cs typeface="Segoe UI Light"/>
              </a:rPr>
              <a:t>Microsoft Surface </a:t>
            </a:r>
            <a:br>
              <a:rPr lang="en-US" sz="2400" dirty="0">
                <a:solidFill>
                  <a:schemeClr val="accent5"/>
                </a:solidFill>
                <a:latin typeface="Segoe UI Light"/>
                <a:cs typeface="Segoe UI Light"/>
              </a:rPr>
            </a:br>
            <a:r>
              <a:rPr lang="en-US" sz="2400" dirty="0">
                <a:solidFill>
                  <a:schemeClr val="accent5"/>
                </a:solidFill>
                <a:latin typeface="Segoe UI Light"/>
                <a:cs typeface="Segoe UI Light"/>
              </a:rPr>
              <a:t>Thunderbolt™ 4 Dock</a:t>
            </a:r>
          </a:p>
        </p:txBody>
      </p:sp>
      <p:sp>
        <p:nvSpPr>
          <p:cNvPr id="6" name="TextBox 5">
            <a:extLst>
              <a:ext uri="{FF2B5EF4-FFF2-40B4-BE49-F238E27FC236}">
                <a16:creationId xmlns:a16="http://schemas.microsoft.com/office/drawing/2014/main" id="{AB7CD6D7-8308-1AC5-DF76-7D982E0BEE73}"/>
              </a:ext>
            </a:extLst>
          </p:cNvPr>
          <p:cNvSpPr txBox="1"/>
          <p:nvPr/>
        </p:nvSpPr>
        <p:spPr>
          <a:xfrm>
            <a:off x="584199" y="1741468"/>
            <a:ext cx="4445001" cy="553998"/>
          </a:xfrm>
          <a:prstGeom prst="rect">
            <a:avLst/>
          </a:prstGeom>
          <a:noFill/>
        </p:spPr>
        <p:txBody>
          <a:bodyPr wrap="square" lIns="0" tIns="0" rIns="0" bIns="0" anchor="ctr">
            <a:spAutoFit/>
          </a:bodyPr>
          <a:lstStyle/>
          <a:p>
            <a:pPr defTabSz="311719"/>
            <a:r>
              <a:rPr lang="en-US" dirty="0">
                <a:solidFill>
                  <a:schemeClr val="accent5"/>
                </a:solidFill>
                <a:latin typeface="Segoe UI Light"/>
                <a:cs typeface="Segoe UI Light"/>
              </a:rPr>
              <a:t>Maximize your workspace with </a:t>
            </a:r>
            <a:br>
              <a:rPr lang="en-US" dirty="0">
                <a:latin typeface="Segoe UI Light" panose="020B0502040204020203" pitchFamily="34" charset="0"/>
                <a:cs typeface="Segoe UI Light" panose="020B0502040204020203" pitchFamily="34" charset="0"/>
              </a:rPr>
            </a:br>
            <a:r>
              <a:rPr lang="en-US" dirty="0">
                <a:solidFill>
                  <a:schemeClr val="accent5"/>
                </a:solidFill>
                <a:latin typeface="Segoe UI Light"/>
                <a:cs typeface="Segoe UI Light"/>
              </a:rPr>
              <a:t>Surface Thunderbolt™ 4 Dock</a:t>
            </a:r>
          </a:p>
        </p:txBody>
      </p:sp>
      <p:graphicFrame>
        <p:nvGraphicFramePr>
          <p:cNvPr id="8" name="Table 7">
            <a:extLst>
              <a:ext uri="{FF2B5EF4-FFF2-40B4-BE49-F238E27FC236}">
                <a16:creationId xmlns:a16="http://schemas.microsoft.com/office/drawing/2014/main" id="{24684D9B-C703-5DCC-AD49-1B4A5F6FE301}"/>
              </a:ext>
            </a:extLst>
          </p:cNvPr>
          <p:cNvGraphicFramePr>
            <a:graphicFrameLocks noGrp="1"/>
          </p:cNvGraphicFramePr>
          <p:nvPr>
            <p:extLst>
              <p:ext uri="{D42A27DB-BD31-4B8C-83A1-F6EECF244321}">
                <p14:modId xmlns:p14="http://schemas.microsoft.com/office/powerpoint/2010/main" val="1620687427"/>
              </p:ext>
            </p:extLst>
          </p:nvPr>
        </p:nvGraphicFramePr>
        <p:xfrm>
          <a:off x="5141385" y="866775"/>
          <a:ext cx="3233208" cy="1983777"/>
        </p:xfrm>
        <a:graphic>
          <a:graphicData uri="http://schemas.openxmlformats.org/drawingml/2006/table">
            <a:tbl>
              <a:tblPr firstRow="1" bandRow="1">
                <a:tableStyleId>{5940675A-B579-460E-94D1-54222C63F5DA}</a:tableStyleId>
              </a:tblPr>
              <a:tblGrid>
                <a:gridCol w="1135992">
                  <a:extLst>
                    <a:ext uri="{9D8B030D-6E8A-4147-A177-3AD203B41FA5}">
                      <a16:colId xmlns:a16="http://schemas.microsoft.com/office/drawing/2014/main" val="2635858750"/>
                    </a:ext>
                  </a:extLst>
                </a:gridCol>
                <a:gridCol w="2097216">
                  <a:extLst>
                    <a:ext uri="{9D8B030D-6E8A-4147-A177-3AD203B41FA5}">
                      <a16:colId xmlns:a16="http://schemas.microsoft.com/office/drawing/2014/main" val="2497383334"/>
                    </a:ext>
                  </a:extLst>
                </a:gridCol>
              </a:tblGrid>
              <a:tr h="636356">
                <a:tc>
                  <a:txBody>
                    <a:bodyPr/>
                    <a:lstStyle/>
                    <a:p>
                      <a:pPr marL="0" marR="0" lvl="0" indent="0" algn="r" defTabSz="932742" rtl="0" eaLnBrk="1" fontAlgn="auto" latinLnBrk="0" hangingPunct="1">
                        <a:lnSpc>
                          <a:spcPts val="1060"/>
                        </a:lnSpc>
                        <a:spcBef>
                          <a:spcPts val="0"/>
                        </a:spcBef>
                        <a:spcAft>
                          <a:spcPts val="200"/>
                        </a:spcAft>
                        <a:buClrTx/>
                        <a:buSzTx/>
                        <a:buFontTx/>
                        <a:buNone/>
                        <a:tabLst/>
                        <a:defRPr/>
                      </a:pPr>
                      <a:r>
                        <a:rPr lang="en-US" sz="800" b="1" i="0" kern="1200" dirty="0">
                          <a:solidFill>
                            <a:schemeClr val="accent1"/>
                          </a:solidFill>
                          <a:effectLst/>
                          <a:latin typeface="+mj-lt"/>
                          <a:ea typeface="+mn-ea"/>
                          <a:cs typeface="Segoe UI" panose="020B0502040204020203" pitchFamily="34" charset="0"/>
                        </a:rPr>
                        <a:t>DIMENSIONS</a:t>
                      </a:r>
                    </a:p>
                  </a:txBody>
                  <a:tcPr marL="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5.91" x 2.95" x 0.84" </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(150 mm x 75 mm x 21.3mm)  </a:t>
                      </a:r>
                    </a:p>
                  </a:txBody>
                  <a:tcPr marR="108000" marT="91440"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2078744"/>
                  </a:ext>
                </a:extLst>
              </a:tr>
              <a:tr h="636356">
                <a:tc>
                  <a:txBody>
                    <a:bodyPr/>
                    <a:lstStyle/>
                    <a:p>
                      <a:pPr marL="0" marR="0" lvl="0" indent="0" algn="r" defTabSz="932742" rtl="0" eaLnBrk="1" fontAlgn="auto" latinLnBrk="0" hangingPunct="1">
                        <a:lnSpc>
                          <a:spcPts val="1060"/>
                        </a:lnSpc>
                        <a:spcBef>
                          <a:spcPts val="0"/>
                        </a:spcBef>
                        <a:spcAft>
                          <a:spcPts val="200"/>
                        </a:spcAft>
                        <a:buClrTx/>
                        <a:buSzTx/>
                        <a:buFontTx/>
                        <a:buNone/>
                        <a:tabLst/>
                        <a:defRPr/>
                      </a:pPr>
                      <a:r>
                        <a:rPr lang="en-US" sz="800" b="1" i="0" kern="1200" dirty="0">
                          <a:solidFill>
                            <a:schemeClr val="accent1"/>
                          </a:solidFill>
                          <a:effectLst/>
                          <a:latin typeface="+mj-lt"/>
                          <a:ea typeface="+mn-ea"/>
                          <a:cs typeface="Segoe UI" panose="020B0502040204020203" pitchFamily="34" charset="0"/>
                        </a:rPr>
                        <a:t>WEIGHT</a:t>
                      </a:r>
                    </a:p>
                  </a:txBody>
                  <a:tcPr marL="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0.9 </a:t>
                      </a:r>
                      <a:r>
                        <a:rPr lang="en-US" sz="800" b="0" i="0" kern="1200" dirty="0" err="1">
                          <a:solidFill>
                            <a:schemeClr val="accent5"/>
                          </a:solidFill>
                          <a:effectLst/>
                          <a:latin typeface="+mn-lt"/>
                          <a:ea typeface="+mn-ea"/>
                          <a:cs typeface="Segoe UI" panose="020B0502040204020203" pitchFamily="34" charset="0"/>
                        </a:rPr>
                        <a:t>lb</a:t>
                      </a:r>
                      <a:r>
                        <a:rPr lang="en-US" sz="800" b="0" i="0" kern="1200" dirty="0">
                          <a:solidFill>
                            <a:schemeClr val="accent5"/>
                          </a:solidFill>
                          <a:effectLst/>
                          <a:latin typeface="+mn-lt"/>
                          <a:ea typeface="+mn-ea"/>
                          <a:cs typeface="Segoe UI" panose="020B0502040204020203" pitchFamily="34" charset="0"/>
                        </a:rPr>
                        <a:t> (410 g) </a:t>
                      </a:r>
                    </a:p>
                  </a:txBody>
                  <a:tcPr marR="108000" marT="91440"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4531927"/>
                  </a:ext>
                </a:extLst>
              </a:tr>
              <a:tr h="711065">
                <a:tc>
                  <a:txBody>
                    <a:bodyPr/>
                    <a:lstStyle/>
                    <a:p>
                      <a:pPr marL="0" marR="0" lvl="0" indent="0" algn="r" defTabSz="932742" rtl="0" eaLnBrk="1" fontAlgn="auto" latinLnBrk="0" hangingPunct="1">
                        <a:lnSpc>
                          <a:spcPts val="1060"/>
                        </a:lnSpc>
                        <a:spcBef>
                          <a:spcPts val="0"/>
                        </a:spcBef>
                        <a:spcAft>
                          <a:spcPts val="200"/>
                        </a:spcAft>
                        <a:buClrTx/>
                        <a:buSzTx/>
                        <a:buFontTx/>
                        <a:buNone/>
                        <a:tabLst/>
                        <a:defRPr/>
                      </a:pPr>
                      <a:r>
                        <a:rPr lang="en-US" sz="800" b="1" i="0" kern="1200" dirty="0">
                          <a:solidFill>
                            <a:schemeClr val="accent1"/>
                          </a:solidFill>
                          <a:effectLst/>
                          <a:latin typeface="+mj-lt"/>
                          <a:ea typeface="+mn-ea"/>
                          <a:cs typeface="Segoe UI" panose="020B0502040204020203" pitchFamily="34" charset="0"/>
                        </a:rPr>
                        <a:t>WHAT’S IN</a:t>
                      </a:r>
                    </a:p>
                    <a:p>
                      <a:pPr marL="0" marR="0" lvl="0" indent="0" algn="r" defTabSz="932742" rtl="0" eaLnBrk="1" fontAlgn="auto" latinLnBrk="0" hangingPunct="1">
                        <a:lnSpc>
                          <a:spcPts val="1060"/>
                        </a:lnSpc>
                        <a:spcBef>
                          <a:spcPts val="0"/>
                        </a:spcBef>
                        <a:spcAft>
                          <a:spcPts val="200"/>
                        </a:spcAft>
                        <a:buClrTx/>
                        <a:buSzTx/>
                        <a:buFontTx/>
                        <a:buNone/>
                        <a:tabLst/>
                        <a:defRPr/>
                      </a:pPr>
                      <a:r>
                        <a:rPr lang="en-US" sz="800" b="1" i="0" kern="1200" dirty="0">
                          <a:solidFill>
                            <a:schemeClr val="accent1"/>
                          </a:solidFill>
                          <a:effectLst/>
                          <a:latin typeface="+mj-lt"/>
                          <a:ea typeface="+mn-ea"/>
                          <a:cs typeface="Segoe UI" panose="020B0502040204020203" pitchFamily="34" charset="0"/>
                        </a:rPr>
                        <a:t>THE BOX</a:t>
                      </a:r>
                    </a:p>
                  </a:txBody>
                  <a:tcPr marL="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Microsoft Surface Salerno</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165W Power Supply</a:t>
                      </a:r>
                    </a:p>
                  </a:txBody>
                  <a:tcPr marR="108000" marT="91440"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8448958"/>
                  </a:ext>
                </a:extLst>
              </a:tr>
            </a:tbl>
          </a:graphicData>
        </a:graphic>
      </p:graphicFrame>
      <p:graphicFrame>
        <p:nvGraphicFramePr>
          <p:cNvPr id="9" name="Table 8">
            <a:extLst>
              <a:ext uri="{FF2B5EF4-FFF2-40B4-BE49-F238E27FC236}">
                <a16:creationId xmlns:a16="http://schemas.microsoft.com/office/drawing/2014/main" id="{06A9F82C-32AA-3F48-A632-2929A6215D9A}"/>
              </a:ext>
            </a:extLst>
          </p:cNvPr>
          <p:cNvGraphicFramePr>
            <a:graphicFrameLocks noGrp="1"/>
          </p:cNvGraphicFramePr>
          <p:nvPr>
            <p:extLst>
              <p:ext uri="{D42A27DB-BD31-4B8C-83A1-F6EECF244321}">
                <p14:modId xmlns:p14="http://schemas.microsoft.com/office/powerpoint/2010/main" val="2932344077"/>
              </p:ext>
            </p:extLst>
          </p:nvPr>
        </p:nvGraphicFramePr>
        <p:xfrm>
          <a:off x="8374593" y="866775"/>
          <a:ext cx="3233208" cy="3612121"/>
        </p:xfrm>
        <a:graphic>
          <a:graphicData uri="http://schemas.openxmlformats.org/drawingml/2006/table">
            <a:tbl>
              <a:tblPr firstRow="1" bandRow="1">
                <a:tableStyleId>{5940675A-B579-460E-94D1-54222C63F5DA}</a:tableStyleId>
              </a:tblPr>
              <a:tblGrid>
                <a:gridCol w="1135992">
                  <a:extLst>
                    <a:ext uri="{9D8B030D-6E8A-4147-A177-3AD203B41FA5}">
                      <a16:colId xmlns:a16="http://schemas.microsoft.com/office/drawing/2014/main" val="2635858750"/>
                    </a:ext>
                  </a:extLst>
                </a:gridCol>
                <a:gridCol w="2097216">
                  <a:extLst>
                    <a:ext uri="{9D8B030D-6E8A-4147-A177-3AD203B41FA5}">
                      <a16:colId xmlns:a16="http://schemas.microsoft.com/office/drawing/2014/main" val="2497383334"/>
                    </a:ext>
                  </a:extLst>
                </a:gridCol>
              </a:tblGrid>
              <a:tr h="764956">
                <a:tc>
                  <a:txBody>
                    <a:bodyPr/>
                    <a:lstStyle/>
                    <a:p>
                      <a:pPr marL="0" marR="0" lvl="0" indent="0" algn="r" defTabSz="932742" rtl="0" eaLnBrk="1" fontAlgn="auto" latinLnBrk="0" hangingPunct="1">
                        <a:lnSpc>
                          <a:spcPts val="1060"/>
                        </a:lnSpc>
                        <a:spcBef>
                          <a:spcPts val="0"/>
                        </a:spcBef>
                        <a:spcAft>
                          <a:spcPts val="0"/>
                        </a:spcAft>
                        <a:buClrTx/>
                        <a:buSzTx/>
                        <a:buFontTx/>
                        <a:buNone/>
                        <a:tabLst/>
                        <a:defRPr/>
                      </a:pPr>
                      <a:r>
                        <a:rPr lang="en-US" sz="800" b="1" i="0" kern="1200" dirty="0">
                          <a:solidFill>
                            <a:schemeClr val="accent1"/>
                          </a:solidFill>
                          <a:effectLst/>
                          <a:latin typeface="+mj-lt"/>
                          <a:ea typeface="+mn-ea"/>
                          <a:cs typeface="Segoe UI" panose="020B0502040204020203" pitchFamily="34" charset="0"/>
                        </a:rPr>
                        <a:t> CONNECTIONS</a:t>
                      </a:r>
                    </a:p>
                  </a:txBody>
                  <a:tcPr marL="0" marT="91440"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165W power supply (up to 96W passthrough)</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Thunderbolt™ 4 Cable with LED</a:t>
                      </a:r>
                      <a:br>
                        <a:rPr lang="en-US" sz="800" b="0" i="0" kern="1200" dirty="0">
                          <a:solidFill>
                            <a:schemeClr val="accent5"/>
                          </a:solidFill>
                          <a:effectLst/>
                          <a:latin typeface="+mn-lt"/>
                          <a:ea typeface="+mn-ea"/>
                          <a:cs typeface="Segoe UI" panose="020B0502040204020203" pitchFamily="34" charset="0"/>
                        </a:rPr>
                      </a:br>
                      <a:r>
                        <a:rPr lang="en-US" sz="800" b="0" i="0" kern="1200" dirty="0">
                          <a:solidFill>
                            <a:schemeClr val="accent5"/>
                          </a:solidFill>
                          <a:effectLst/>
                          <a:latin typeface="+mn-lt"/>
                          <a:ea typeface="+mn-ea"/>
                          <a:cs typeface="Segoe UI" panose="020B0502040204020203" pitchFamily="34" charset="0"/>
                        </a:rPr>
                        <a:t>charging indicator (80 cm)</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1 front-facing USB-A (USB 3.1</a:t>
                      </a:r>
                      <a:br>
                        <a:rPr lang="en-US" sz="800" b="0" i="0" kern="1200" dirty="0">
                          <a:solidFill>
                            <a:schemeClr val="accent5"/>
                          </a:solidFill>
                          <a:effectLst/>
                          <a:latin typeface="+mn-lt"/>
                          <a:ea typeface="+mn-ea"/>
                          <a:cs typeface="Segoe UI" panose="020B0502040204020203" pitchFamily="34" charset="0"/>
                        </a:rPr>
                      </a:br>
                      <a:r>
                        <a:rPr lang="en-US" sz="800" b="0" i="0" kern="1200" dirty="0">
                          <a:solidFill>
                            <a:schemeClr val="accent5"/>
                          </a:solidFill>
                          <a:effectLst/>
                          <a:latin typeface="+mn-lt"/>
                          <a:ea typeface="+mn-ea"/>
                          <a:cs typeface="Segoe UI" panose="020B0502040204020203" pitchFamily="34" charset="0"/>
                        </a:rPr>
                        <a:t>Gen 2, 7.5W)</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1 front-facing USB-C® (USB 4 Thunderbolt™ 4, video display</a:t>
                      </a:r>
                      <a:br>
                        <a:rPr lang="en-US" sz="800" b="0" i="0" kern="1200" dirty="0">
                          <a:solidFill>
                            <a:schemeClr val="accent5"/>
                          </a:solidFill>
                          <a:effectLst/>
                          <a:latin typeface="+mn-lt"/>
                          <a:ea typeface="+mn-ea"/>
                          <a:cs typeface="Segoe UI" panose="020B0502040204020203" pitchFamily="34" charset="0"/>
                        </a:rPr>
                      </a:br>
                      <a:r>
                        <a:rPr lang="en-US" sz="800" b="0" i="0" kern="1200" dirty="0">
                          <a:solidFill>
                            <a:schemeClr val="accent5"/>
                          </a:solidFill>
                          <a:effectLst/>
                          <a:latin typeface="+mn-lt"/>
                          <a:ea typeface="+mn-ea"/>
                          <a:cs typeface="Segoe UI" panose="020B0502040204020203" pitchFamily="34" charset="0"/>
                        </a:rPr>
                        <a:t>enabled, 15W)</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2 rear-facing USB-A (USB 3.1 Gen 2, 7.5W)</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2 rear-facing USB-C® (USB 4 Thunderbolt™ 4, video display</a:t>
                      </a:r>
                      <a:br>
                        <a:rPr lang="en-US" sz="800" b="0" i="0" kern="1200" dirty="0">
                          <a:solidFill>
                            <a:schemeClr val="accent5"/>
                          </a:solidFill>
                          <a:effectLst/>
                          <a:latin typeface="+mn-lt"/>
                          <a:ea typeface="+mn-ea"/>
                          <a:cs typeface="Segoe UI" panose="020B0502040204020203" pitchFamily="34" charset="0"/>
                        </a:rPr>
                      </a:br>
                      <a:r>
                        <a:rPr lang="en-US" sz="800" b="0" i="0" kern="1200" dirty="0">
                          <a:solidFill>
                            <a:schemeClr val="accent5"/>
                          </a:solidFill>
                          <a:effectLst/>
                          <a:latin typeface="+mn-lt"/>
                          <a:ea typeface="+mn-ea"/>
                          <a:cs typeface="Segoe UI" panose="020B0502040204020203" pitchFamily="34" charset="0"/>
                        </a:rPr>
                        <a:t>enabled, 15W)</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1 Ethernet (2.5Gbit/s)</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3.5 mm audio jack</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Security lock support (Kensington compatible)</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Screw nut for desk mounts</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Compatible with Cable Matters Desk Mount for Microsoft Surface Salerno Learn more about Design for Surface and the mount at </a:t>
                      </a:r>
                      <a:r>
                        <a:rPr lang="en-US" sz="800" b="0" i="0" kern="1200" dirty="0">
                          <a:solidFill>
                            <a:schemeClr val="accent5"/>
                          </a:solidFill>
                          <a:effectLst/>
                          <a:latin typeface="+mn-lt"/>
                          <a:ea typeface="+mn-ea"/>
                          <a:cs typeface="Segoe UI" panose="020B0502040204020203" pitchFamily="34" charset="0"/>
                          <a:hlinkClick r:id="rId3"/>
                        </a:rPr>
                        <a:t>https://learn.microsoft.com/</a:t>
                      </a:r>
                      <a:br>
                        <a:rPr lang="en-US" sz="800" b="0" i="0" kern="1200" dirty="0">
                          <a:solidFill>
                            <a:schemeClr val="accent5"/>
                          </a:solidFill>
                          <a:effectLst/>
                          <a:latin typeface="+mn-lt"/>
                          <a:ea typeface="+mn-ea"/>
                          <a:cs typeface="Segoe UI" panose="020B0502040204020203" pitchFamily="34" charset="0"/>
                          <a:hlinkClick r:id="rId3"/>
                        </a:rPr>
                      </a:br>
                      <a:r>
                        <a:rPr lang="en-US" sz="800" b="0" i="0" kern="1200" dirty="0">
                          <a:solidFill>
                            <a:schemeClr val="accent5"/>
                          </a:solidFill>
                          <a:effectLst/>
                          <a:latin typeface="+mn-lt"/>
                          <a:ea typeface="+mn-ea"/>
                          <a:cs typeface="Segoe UI" panose="020B0502040204020203" pitchFamily="34" charset="0"/>
                          <a:hlinkClick r:id="rId3"/>
                        </a:rPr>
                        <a:t>|</a:t>
                      </a:r>
                      <a:r>
                        <a:rPr lang="en-US" sz="800" b="0" i="0" kern="1200" dirty="0" err="1">
                          <a:solidFill>
                            <a:schemeClr val="accent5"/>
                          </a:solidFill>
                          <a:effectLst/>
                          <a:latin typeface="+mn-lt"/>
                          <a:ea typeface="+mn-ea"/>
                          <a:cs typeface="Segoe UI" panose="020B0502040204020203" pitchFamily="34" charset="0"/>
                          <a:hlinkClick r:id="rId3"/>
                        </a:rPr>
                        <a:t>en</a:t>
                      </a:r>
                      <a:r>
                        <a:rPr lang="en-US" sz="800" b="0" i="0" kern="1200" dirty="0">
                          <a:solidFill>
                            <a:schemeClr val="accent5"/>
                          </a:solidFill>
                          <a:effectLst/>
                          <a:latin typeface="+mn-lt"/>
                          <a:ea typeface="+mn-ea"/>
                          <a:cs typeface="Segoe UI" panose="020B0502040204020203" pitchFamily="34" charset="0"/>
                          <a:hlinkClick r:id="rId3"/>
                        </a:rPr>
                        <a:t>-us/surface/surface-dock-whats-new</a:t>
                      </a:r>
                      <a:r>
                        <a:rPr lang="en-US" sz="800" b="0" i="0" kern="1200" dirty="0">
                          <a:solidFill>
                            <a:schemeClr val="accent5"/>
                          </a:solidFill>
                          <a:effectLst/>
                          <a:latin typeface="+mn-lt"/>
                          <a:ea typeface="+mn-ea"/>
                          <a:cs typeface="Segoe UI" panose="020B0502040204020203" pitchFamily="34" charset="0"/>
                        </a:rPr>
                        <a:t> </a:t>
                      </a:r>
                    </a:p>
                  </a:txBody>
                  <a:tcPr marR="108000" marT="91440"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2078744"/>
                  </a:ext>
                </a:extLst>
              </a:tr>
            </a:tbl>
          </a:graphicData>
        </a:graphic>
      </p:graphicFrame>
      <p:sp>
        <p:nvSpPr>
          <p:cNvPr id="5" name="TextBox 4">
            <a:extLst>
              <a:ext uri="{FF2B5EF4-FFF2-40B4-BE49-F238E27FC236}">
                <a16:creationId xmlns:a16="http://schemas.microsoft.com/office/drawing/2014/main" id="{074B08D6-B1C6-FE40-A713-8FACC028379E}"/>
              </a:ext>
            </a:extLst>
          </p:cNvPr>
          <p:cNvSpPr txBox="1"/>
          <p:nvPr/>
        </p:nvSpPr>
        <p:spPr>
          <a:xfrm>
            <a:off x="584200" y="2562137"/>
            <a:ext cx="4368800" cy="1656474"/>
          </a:xfrm>
          <a:prstGeom prst="rect">
            <a:avLst/>
          </a:prstGeom>
          <a:noFill/>
        </p:spPr>
        <p:txBody>
          <a:bodyPr wrap="square" lIns="0" tIns="0" rIns="62345" bIns="31173" anchor="t">
            <a:spAutoFit/>
          </a:bodyPr>
          <a:lstStyle/>
          <a:p>
            <a:pPr defTabSz="311719">
              <a:lnSpc>
                <a:spcPts val="1600"/>
              </a:lnSpc>
            </a:pPr>
            <a:r>
              <a:rPr lang="en-US" sz="1200" dirty="0">
                <a:solidFill>
                  <a:schemeClr val="accent5"/>
                </a:solidFill>
              </a:rPr>
              <a:t>Surface Thunderbolt™ 4 Dock delivers ultra-high speed data transfer, the versatility to connect the most important peripherals, and simplifies workspaces for ultimate productivity. Stay secure by locking down ports and restricting functionality with Surface Enterprise Management Mode for Dock.</a:t>
            </a:r>
            <a:r>
              <a:rPr lang="en-US" sz="1200" baseline="30000" dirty="0">
                <a:solidFill>
                  <a:schemeClr val="accent5"/>
                </a:solidFill>
              </a:rPr>
              <a:t>1,2</a:t>
            </a:r>
            <a:r>
              <a:rPr lang="en-US" sz="1200" dirty="0">
                <a:solidFill>
                  <a:schemeClr val="accent5"/>
                </a:solidFill>
              </a:rPr>
              <a:t> MAC Address Passthrough</a:t>
            </a:r>
            <a:r>
              <a:rPr lang="en-US" sz="1200" baseline="30000" dirty="0">
                <a:solidFill>
                  <a:schemeClr val="accent5"/>
                </a:solidFill>
              </a:rPr>
              <a:t>3 </a:t>
            </a:r>
            <a:r>
              <a:rPr lang="en-US" sz="1200" dirty="0">
                <a:solidFill>
                  <a:schemeClr val="accent5"/>
                </a:solidFill>
              </a:rPr>
              <a:t>maintains device network identity from one dock to another for ease of management in shared workspaces.</a:t>
            </a:r>
          </a:p>
        </p:txBody>
      </p:sp>
      <p:pic>
        <p:nvPicPr>
          <p:cNvPr id="20" name="Picture 19">
            <a:extLst>
              <a:ext uri="{FF2B5EF4-FFF2-40B4-BE49-F238E27FC236}">
                <a16:creationId xmlns:a16="http://schemas.microsoft.com/office/drawing/2014/main" id="{7F3B2AB5-9B02-361E-8C8E-F6AC172B1311}"/>
              </a:ext>
            </a:extLst>
          </p:cNvPr>
          <p:cNvPicPr>
            <a:picLocks noChangeAspect="1"/>
          </p:cNvPicPr>
          <p:nvPr/>
        </p:nvPicPr>
        <p:blipFill>
          <a:blip r:embed="rId4"/>
          <a:stretch>
            <a:fillRect/>
          </a:stretch>
        </p:blipFill>
        <p:spPr>
          <a:xfrm>
            <a:off x="3378200" y="3543301"/>
            <a:ext cx="5892800" cy="3314699"/>
          </a:xfrm>
          <a:prstGeom prst="rect">
            <a:avLst/>
          </a:prstGeom>
        </p:spPr>
      </p:pic>
    </p:spTree>
    <p:extLst>
      <p:ext uri="{BB962C8B-B14F-4D97-AF65-F5344CB8AC3E}">
        <p14:creationId xmlns:p14="http://schemas.microsoft.com/office/powerpoint/2010/main" val="862359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565B61A-90BC-804F-4119-EFB77AFE7FF7}"/>
              </a:ext>
            </a:extLst>
          </p:cNvPr>
          <p:cNvSpPr/>
          <p:nvPr/>
        </p:nvSpPr>
        <p:spPr bwMode="auto">
          <a:xfrm flipH="1">
            <a:off x="0" y="4394200"/>
            <a:ext cx="12192000" cy="2463800"/>
          </a:xfrm>
          <a:custGeom>
            <a:avLst/>
            <a:gdLst>
              <a:gd name="connsiteX0" fmla="*/ 0 w 12192000"/>
              <a:gd name="connsiteY0" fmla="*/ 0 h 1972399"/>
              <a:gd name="connsiteX1" fmla="*/ 12192000 w 12192000"/>
              <a:gd name="connsiteY1" fmla="*/ 0 h 1972399"/>
              <a:gd name="connsiteX2" fmla="*/ 12192000 w 12192000"/>
              <a:gd name="connsiteY2" fmla="*/ 1972399 h 1972399"/>
              <a:gd name="connsiteX3" fmla="*/ 0 w 12192000"/>
              <a:gd name="connsiteY3" fmla="*/ 1972399 h 1972399"/>
              <a:gd name="connsiteX4" fmla="*/ 0 w 12192000"/>
              <a:gd name="connsiteY4" fmla="*/ 0 h 1972399"/>
              <a:gd name="connsiteX0" fmla="*/ 0 w 12192000"/>
              <a:gd name="connsiteY0" fmla="*/ 0 h 1972399"/>
              <a:gd name="connsiteX1" fmla="*/ 12192000 w 12192000"/>
              <a:gd name="connsiteY1" fmla="*/ 0 h 1972399"/>
              <a:gd name="connsiteX2" fmla="*/ 12192000 w 12192000"/>
              <a:gd name="connsiteY2" fmla="*/ 1972399 h 1972399"/>
              <a:gd name="connsiteX3" fmla="*/ 0 w 12192000"/>
              <a:gd name="connsiteY3" fmla="*/ 1972399 h 1972399"/>
              <a:gd name="connsiteX4" fmla="*/ 0 w 12192000"/>
              <a:gd name="connsiteY4" fmla="*/ 787612 h 1972399"/>
              <a:gd name="connsiteX5" fmla="*/ 0 w 12192000"/>
              <a:gd name="connsiteY5" fmla="*/ 0 h 1972399"/>
              <a:gd name="connsiteX0" fmla="*/ 0 w 12192000"/>
              <a:gd name="connsiteY0" fmla="*/ 787612 h 1972399"/>
              <a:gd name="connsiteX1" fmla="*/ 12192000 w 12192000"/>
              <a:gd name="connsiteY1" fmla="*/ 0 h 1972399"/>
              <a:gd name="connsiteX2" fmla="*/ 12192000 w 12192000"/>
              <a:gd name="connsiteY2" fmla="*/ 1972399 h 1972399"/>
              <a:gd name="connsiteX3" fmla="*/ 0 w 12192000"/>
              <a:gd name="connsiteY3" fmla="*/ 1972399 h 1972399"/>
              <a:gd name="connsiteX4" fmla="*/ 0 w 12192000"/>
              <a:gd name="connsiteY4" fmla="*/ 787612 h 1972399"/>
              <a:gd name="connsiteX0" fmla="*/ 10160 w 12202160"/>
              <a:gd name="connsiteY0" fmla="*/ 787612 h 1972399"/>
              <a:gd name="connsiteX1" fmla="*/ 12202160 w 12202160"/>
              <a:gd name="connsiteY1" fmla="*/ 0 h 1972399"/>
              <a:gd name="connsiteX2" fmla="*/ 12202160 w 12202160"/>
              <a:gd name="connsiteY2" fmla="*/ 1972399 h 1972399"/>
              <a:gd name="connsiteX3" fmla="*/ 10160 w 12202160"/>
              <a:gd name="connsiteY3" fmla="*/ 1972399 h 1972399"/>
              <a:gd name="connsiteX4" fmla="*/ 0 w 12202160"/>
              <a:gd name="connsiteY4" fmla="*/ 1255302 h 1972399"/>
              <a:gd name="connsiteX5" fmla="*/ 10160 w 12202160"/>
              <a:gd name="connsiteY5" fmla="*/ 787612 h 1972399"/>
              <a:gd name="connsiteX0" fmla="*/ 0 w 12202160"/>
              <a:gd name="connsiteY0" fmla="*/ 1255302 h 1972399"/>
              <a:gd name="connsiteX1" fmla="*/ 12202160 w 12202160"/>
              <a:gd name="connsiteY1" fmla="*/ 0 h 1972399"/>
              <a:gd name="connsiteX2" fmla="*/ 12202160 w 12202160"/>
              <a:gd name="connsiteY2" fmla="*/ 1972399 h 1972399"/>
              <a:gd name="connsiteX3" fmla="*/ 10160 w 12202160"/>
              <a:gd name="connsiteY3" fmla="*/ 1972399 h 1972399"/>
              <a:gd name="connsiteX4" fmla="*/ 0 w 12202160"/>
              <a:gd name="connsiteY4" fmla="*/ 1255302 h 1972399"/>
              <a:gd name="connsiteX0" fmla="*/ 0 w 12224757"/>
              <a:gd name="connsiteY0" fmla="*/ 861545 h 1972399"/>
              <a:gd name="connsiteX1" fmla="*/ 12224757 w 12224757"/>
              <a:gd name="connsiteY1" fmla="*/ 0 h 1972399"/>
              <a:gd name="connsiteX2" fmla="*/ 12224757 w 12224757"/>
              <a:gd name="connsiteY2" fmla="*/ 1972399 h 1972399"/>
              <a:gd name="connsiteX3" fmla="*/ 32757 w 12224757"/>
              <a:gd name="connsiteY3" fmla="*/ 1972399 h 1972399"/>
              <a:gd name="connsiteX4" fmla="*/ 0 w 12224757"/>
              <a:gd name="connsiteY4" fmla="*/ 861545 h 1972399"/>
              <a:gd name="connsiteX0" fmla="*/ 0 w 12202160"/>
              <a:gd name="connsiteY0" fmla="*/ 818196 h 1972399"/>
              <a:gd name="connsiteX1" fmla="*/ 12202160 w 12202160"/>
              <a:gd name="connsiteY1" fmla="*/ 0 h 1972399"/>
              <a:gd name="connsiteX2" fmla="*/ 12202160 w 12202160"/>
              <a:gd name="connsiteY2" fmla="*/ 1972399 h 1972399"/>
              <a:gd name="connsiteX3" fmla="*/ 10160 w 12202160"/>
              <a:gd name="connsiteY3" fmla="*/ 1972399 h 1972399"/>
              <a:gd name="connsiteX4" fmla="*/ 0 w 12202160"/>
              <a:gd name="connsiteY4" fmla="*/ 818196 h 197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160" h="1972399">
                <a:moveTo>
                  <a:pt x="0" y="818196"/>
                </a:moveTo>
                <a:lnTo>
                  <a:pt x="12202160" y="0"/>
                </a:lnTo>
                <a:lnTo>
                  <a:pt x="12202160" y="1972399"/>
                </a:lnTo>
                <a:lnTo>
                  <a:pt x="10160" y="1972399"/>
                </a:lnTo>
                <a:cubicBezTo>
                  <a:pt x="6773" y="1587665"/>
                  <a:pt x="3387" y="1202930"/>
                  <a:pt x="0" y="818196"/>
                </a:cubicBezTo>
                <a:close/>
              </a:path>
            </a:pathLst>
          </a:custGeom>
          <a:gradFill>
            <a:gsLst>
              <a:gs pos="45000">
                <a:schemeClr val="bg2">
                  <a:alpha val="46000"/>
                </a:schemeClr>
              </a:gs>
              <a:gs pos="0">
                <a:schemeClr val="bg1">
                  <a:alpha val="0"/>
                </a:scheme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400" err="1">
              <a:gradFill>
                <a:gsLst>
                  <a:gs pos="0">
                    <a:srgbClr val="FFFFFF"/>
                  </a:gs>
                  <a:gs pos="100000">
                    <a:srgbClr val="FFFFFF"/>
                  </a:gs>
                </a:gsLst>
                <a:lin ang="5400000" scaled="0"/>
              </a:gradFill>
              <a:cs typeface="Segoe UI" pitchFamily="34" charset="0"/>
            </a:endParaRPr>
          </a:p>
        </p:txBody>
      </p:sp>
      <p:pic>
        <p:nvPicPr>
          <p:cNvPr id="3" name="Picture 2" descr="Microsoft Surface logo">
            <a:extLst>
              <a:ext uri="{FF2B5EF4-FFF2-40B4-BE49-F238E27FC236}">
                <a16:creationId xmlns:a16="http://schemas.microsoft.com/office/drawing/2014/main" id="{000AFBE9-1BAD-F655-E536-BA9D31C67071}"/>
              </a:ext>
            </a:extLst>
          </p:cNvPr>
          <p:cNvPicPr/>
          <p:nvPr/>
        </p:nvPicPr>
        <p:blipFill>
          <a:blip r:embed="rId3">
            <a:extLst>
              <a:ext uri="{28A0092B-C50C-407E-A947-70E740481C1C}">
                <a14:useLocalDpi xmlns:a14="http://schemas.microsoft.com/office/drawing/2010/main" val="0"/>
              </a:ext>
            </a:extLst>
          </a:blip>
          <a:stretch>
            <a:fillRect/>
          </a:stretch>
        </p:blipFill>
        <p:spPr>
          <a:xfrm>
            <a:off x="381828" y="86464"/>
            <a:ext cx="1984478" cy="618538"/>
          </a:xfrm>
          <a:prstGeom prst="rect">
            <a:avLst/>
          </a:prstGeom>
        </p:spPr>
      </p:pic>
      <p:sp>
        <p:nvSpPr>
          <p:cNvPr id="4" name="TextBox 3">
            <a:extLst>
              <a:ext uri="{FF2B5EF4-FFF2-40B4-BE49-F238E27FC236}">
                <a16:creationId xmlns:a16="http://schemas.microsoft.com/office/drawing/2014/main" id="{472F6C13-CA8D-DA4C-16F6-3A5FDC538F53}"/>
              </a:ext>
            </a:extLst>
          </p:cNvPr>
          <p:cNvSpPr txBox="1"/>
          <p:nvPr/>
        </p:nvSpPr>
        <p:spPr>
          <a:xfrm>
            <a:off x="584199" y="745482"/>
            <a:ext cx="4324461" cy="924729"/>
          </a:xfrm>
          <a:prstGeom prst="rect">
            <a:avLst/>
          </a:prstGeom>
          <a:noFill/>
        </p:spPr>
        <p:txBody>
          <a:bodyPr wrap="square" lIns="0" tIns="31173" rIns="0" bIns="31173" anchor="b">
            <a:spAutoFit/>
          </a:bodyPr>
          <a:lstStyle/>
          <a:p>
            <a:pPr defTabSz="311719"/>
            <a:r>
              <a:rPr lang="en-US" sz="2800" dirty="0">
                <a:solidFill>
                  <a:schemeClr val="accent5"/>
                </a:solidFill>
                <a:latin typeface="Segoe UI Light" panose="020B0502040204020203" pitchFamily="34" charset="0"/>
                <a:cs typeface="Segoe UI Light" panose="020B0502040204020203" pitchFamily="34" charset="0"/>
              </a:rPr>
              <a:t>Microsoft Surface Thunderbolt™ 4 Dock</a:t>
            </a:r>
          </a:p>
        </p:txBody>
      </p:sp>
      <p:graphicFrame>
        <p:nvGraphicFramePr>
          <p:cNvPr id="2" name="Table 1">
            <a:extLst>
              <a:ext uri="{FF2B5EF4-FFF2-40B4-BE49-F238E27FC236}">
                <a16:creationId xmlns:a16="http://schemas.microsoft.com/office/drawing/2014/main" id="{92CE69C9-1611-A28A-FAE5-6B41A7093450}"/>
              </a:ext>
            </a:extLst>
          </p:cNvPr>
          <p:cNvGraphicFramePr>
            <a:graphicFrameLocks noGrp="1"/>
          </p:cNvGraphicFramePr>
          <p:nvPr>
            <p:extLst>
              <p:ext uri="{D42A27DB-BD31-4B8C-83A1-F6EECF244321}">
                <p14:modId xmlns:p14="http://schemas.microsoft.com/office/powerpoint/2010/main" val="2457110778"/>
              </p:ext>
            </p:extLst>
          </p:nvPr>
        </p:nvGraphicFramePr>
        <p:xfrm>
          <a:off x="5141385" y="866776"/>
          <a:ext cx="3233208" cy="5682221"/>
        </p:xfrm>
        <a:graphic>
          <a:graphicData uri="http://schemas.openxmlformats.org/drawingml/2006/table">
            <a:tbl>
              <a:tblPr firstRow="1" bandRow="1">
                <a:tableStyleId>{5940675A-B579-460E-94D1-54222C63F5DA}</a:tableStyleId>
              </a:tblPr>
              <a:tblGrid>
                <a:gridCol w="1135992">
                  <a:extLst>
                    <a:ext uri="{9D8B030D-6E8A-4147-A177-3AD203B41FA5}">
                      <a16:colId xmlns:a16="http://schemas.microsoft.com/office/drawing/2014/main" val="2635858750"/>
                    </a:ext>
                  </a:extLst>
                </a:gridCol>
                <a:gridCol w="2097216">
                  <a:extLst>
                    <a:ext uri="{9D8B030D-6E8A-4147-A177-3AD203B41FA5}">
                      <a16:colId xmlns:a16="http://schemas.microsoft.com/office/drawing/2014/main" val="2497383334"/>
                    </a:ext>
                  </a:extLst>
                </a:gridCol>
              </a:tblGrid>
              <a:tr h="3176259">
                <a:tc>
                  <a:txBody>
                    <a:bodyPr/>
                    <a:lstStyle/>
                    <a:p>
                      <a:pPr marL="0" marR="0" lvl="0" indent="0" algn="r" defTabSz="932742" rtl="0" eaLnBrk="1" fontAlgn="auto" latinLnBrk="0" hangingPunct="1">
                        <a:lnSpc>
                          <a:spcPts val="1060"/>
                        </a:lnSpc>
                        <a:spcBef>
                          <a:spcPts val="0"/>
                        </a:spcBef>
                        <a:spcAft>
                          <a:spcPts val="0"/>
                        </a:spcAft>
                        <a:buClrTx/>
                        <a:buSzTx/>
                        <a:buFontTx/>
                        <a:buNone/>
                        <a:tabLst/>
                        <a:defRPr/>
                      </a:pPr>
                      <a:r>
                        <a:rPr lang="en-US" sz="800" b="1" i="0" kern="1200" dirty="0">
                          <a:solidFill>
                            <a:schemeClr val="accent1"/>
                          </a:solidFill>
                          <a:effectLst/>
                          <a:latin typeface="+mj-lt"/>
                          <a:ea typeface="+mn-ea"/>
                          <a:cs typeface="Segoe UI" panose="020B0502040204020203" pitchFamily="34" charset="0"/>
                        </a:rPr>
                        <a:t>COMPATIBILITY</a:t>
                      </a:r>
                      <a:r>
                        <a:rPr lang="en-US" sz="800" b="1" i="0" kern="1200" baseline="30000" dirty="0">
                          <a:solidFill>
                            <a:schemeClr val="accent1"/>
                          </a:solidFill>
                          <a:effectLst/>
                          <a:latin typeface="+mj-lt"/>
                          <a:ea typeface="+mn-ea"/>
                          <a:cs typeface="Segoe UI" panose="020B0502040204020203" pitchFamily="34" charset="0"/>
                        </a:rPr>
                        <a:t>4</a:t>
                      </a:r>
                    </a:p>
                  </a:txBody>
                  <a:tcPr marL="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742" rtl="0" eaLnBrk="1" latinLnBrk="0" hangingPunct="1">
                        <a:lnSpc>
                          <a:spcPts val="1060"/>
                        </a:lnSpc>
                        <a:spcAft>
                          <a:spcPts val="400"/>
                        </a:spcAft>
                      </a:pPr>
                      <a:r>
                        <a:rPr lang="en-US" sz="800" b="1" i="0" kern="1200" dirty="0">
                          <a:solidFill>
                            <a:schemeClr val="accent5"/>
                          </a:solidFill>
                          <a:effectLst/>
                          <a:latin typeface="+mj-lt"/>
                          <a:ea typeface="+mn-ea"/>
                          <a:cs typeface="Segoe UI" panose="020B0502040204020203" pitchFamily="34" charset="0"/>
                        </a:rPr>
                        <a:t>Designed for devices with USB-C® with USB 4.0/Thunderbolt™ 4 port:</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Laptop 5 </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Laptop Studio </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Pro 8 </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Pro 9 (Intel/Wi-Fi) </a:t>
                      </a:r>
                    </a:p>
                    <a:p>
                      <a:pPr marL="0" algn="l" defTabSz="932742" rtl="0" eaLnBrk="1" latinLnBrk="0" hangingPunct="1">
                        <a:lnSpc>
                          <a:spcPts val="1060"/>
                        </a:lnSpc>
                        <a:spcBef>
                          <a:spcPts val="600"/>
                        </a:spcBef>
                        <a:spcAft>
                          <a:spcPts val="400"/>
                        </a:spcAft>
                      </a:pPr>
                      <a:r>
                        <a:rPr lang="en-US" sz="800" b="0" i="0" kern="1200" dirty="0">
                          <a:solidFill>
                            <a:schemeClr val="accent5"/>
                          </a:solidFill>
                          <a:effectLst/>
                          <a:latin typeface="+mn-lt"/>
                          <a:ea typeface="+mn-ea"/>
                          <a:cs typeface="Segoe UI" panose="020B0502040204020203" pitchFamily="34" charset="0"/>
                        </a:rPr>
                        <a:t>Thunderbolt™ 4 connection supports two 4k external displays at up to 60hz (when supported by device and display) </a:t>
                      </a:r>
                    </a:p>
                    <a:p>
                      <a:pPr marL="0" algn="l" defTabSz="932742" rtl="0" eaLnBrk="1" latinLnBrk="0" hangingPunct="1">
                        <a:lnSpc>
                          <a:spcPts val="1060"/>
                        </a:lnSpc>
                        <a:spcBef>
                          <a:spcPts val="600"/>
                        </a:spcBef>
                        <a:spcAft>
                          <a:spcPts val="400"/>
                        </a:spcAft>
                      </a:pPr>
                      <a:r>
                        <a:rPr lang="en-US" sz="800" b="1" i="0" kern="1200" dirty="0">
                          <a:solidFill>
                            <a:schemeClr val="accent5"/>
                          </a:solidFill>
                          <a:effectLst/>
                          <a:latin typeface="+mj-lt"/>
                          <a:ea typeface="+mn-ea"/>
                          <a:cs typeface="Segoe UI" panose="020B0502040204020203" pitchFamily="34" charset="0"/>
                        </a:rPr>
                        <a:t>Compatible with devices with USB-C® port:</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Pro 9 with 5G</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Pro 7+</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Pro 7</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Pro X</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Laptop 4</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Laptop 3</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Laptop Go 2 </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Laptop Go</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Go 3</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Go 2</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Book 3</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Studio 2+ (no charging)</a:t>
                      </a:r>
                    </a:p>
                    <a:p>
                      <a:pPr marL="0" algn="l" defTabSz="932742" rtl="0" eaLnBrk="1" latinLnBrk="0" hangingPunct="1">
                        <a:lnSpc>
                          <a:spcPts val="1060"/>
                        </a:lnSpc>
                        <a:spcBef>
                          <a:spcPts val="600"/>
                        </a:spcBef>
                        <a:spcAft>
                          <a:spcPts val="400"/>
                        </a:spcAft>
                      </a:pPr>
                      <a:r>
                        <a:rPr lang="en-US" sz="800" b="0" i="0" kern="1200" dirty="0">
                          <a:solidFill>
                            <a:schemeClr val="accent5"/>
                          </a:solidFill>
                          <a:effectLst/>
                          <a:latin typeface="+mn-lt"/>
                          <a:ea typeface="+mn-ea"/>
                          <a:cs typeface="Segoe UI" panose="020B0502040204020203" pitchFamily="34" charset="0"/>
                        </a:rPr>
                        <a:t>USB-C® connection supports one 4k external display at up to 60hz (when supported by device and display)</a:t>
                      </a:r>
                    </a:p>
                    <a:p>
                      <a:pPr marL="0" algn="l" defTabSz="932742" rtl="0" eaLnBrk="1" latinLnBrk="0" hangingPunct="1">
                        <a:lnSpc>
                          <a:spcPts val="1060"/>
                        </a:lnSpc>
                        <a:spcBef>
                          <a:spcPts val="600"/>
                        </a:spcBef>
                        <a:spcAft>
                          <a:spcPts val="400"/>
                        </a:spcAft>
                      </a:pPr>
                      <a:r>
                        <a:rPr lang="en-US" sz="800" b="1" i="0" kern="1200" dirty="0">
                          <a:solidFill>
                            <a:schemeClr val="accent5"/>
                          </a:solidFill>
                          <a:effectLst/>
                          <a:latin typeface="+mj-lt"/>
                          <a:ea typeface="+mn-ea"/>
                          <a:cs typeface="Segoe UI" panose="020B0502040204020203" pitchFamily="34" charset="0"/>
                        </a:rPr>
                        <a:t>Not compatible devices: </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Duo</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Duo 2 </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Hub</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Surface Hub 2S</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Laptop SE</a:t>
                      </a:r>
                    </a:p>
                  </a:txBody>
                  <a:tcPr marR="108000" marT="91440"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2078744"/>
                  </a:ext>
                </a:extLst>
              </a:tr>
            </a:tbl>
          </a:graphicData>
        </a:graphic>
      </p:graphicFrame>
      <p:graphicFrame>
        <p:nvGraphicFramePr>
          <p:cNvPr id="5" name="Table 4">
            <a:extLst>
              <a:ext uri="{FF2B5EF4-FFF2-40B4-BE49-F238E27FC236}">
                <a16:creationId xmlns:a16="http://schemas.microsoft.com/office/drawing/2014/main" id="{0CCC9CDF-C915-18EF-2E53-5D1BF589637C}"/>
              </a:ext>
            </a:extLst>
          </p:cNvPr>
          <p:cNvGraphicFramePr>
            <a:graphicFrameLocks noGrp="1"/>
          </p:cNvGraphicFramePr>
          <p:nvPr>
            <p:extLst>
              <p:ext uri="{D42A27DB-BD31-4B8C-83A1-F6EECF244321}">
                <p14:modId xmlns:p14="http://schemas.microsoft.com/office/powerpoint/2010/main" val="1295232937"/>
              </p:ext>
            </p:extLst>
          </p:nvPr>
        </p:nvGraphicFramePr>
        <p:xfrm>
          <a:off x="8374593" y="866776"/>
          <a:ext cx="3233208" cy="1885949"/>
        </p:xfrm>
        <a:graphic>
          <a:graphicData uri="http://schemas.openxmlformats.org/drawingml/2006/table">
            <a:tbl>
              <a:tblPr firstRow="1" bandRow="1">
                <a:tableStyleId>{5940675A-B579-460E-94D1-54222C63F5DA}</a:tableStyleId>
              </a:tblPr>
              <a:tblGrid>
                <a:gridCol w="1135992">
                  <a:extLst>
                    <a:ext uri="{9D8B030D-6E8A-4147-A177-3AD203B41FA5}">
                      <a16:colId xmlns:a16="http://schemas.microsoft.com/office/drawing/2014/main" val="2635858750"/>
                    </a:ext>
                  </a:extLst>
                </a:gridCol>
                <a:gridCol w="2097216">
                  <a:extLst>
                    <a:ext uri="{9D8B030D-6E8A-4147-A177-3AD203B41FA5}">
                      <a16:colId xmlns:a16="http://schemas.microsoft.com/office/drawing/2014/main" val="2497383334"/>
                    </a:ext>
                  </a:extLst>
                </a:gridCol>
              </a:tblGrid>
              <a:tr h="363646">
                <a:tc>
                  <a:txBody>
                    <a:bodyPr/>
                    <a:lstStyle/>
                    <a:p>
                      <a:pPr marL="0" marR="0" lvl="0" indent="0" algn="r" defTabSz="932742" rtl="0" eaLnBrk="1" fontAlgn="auto" latinLnBrk="0" hangingPunct="1">
                        <a:lnSpc>
                          <a:spcPts val="1060"/>
                        </a:lnSpc>
                        <a:spcBef>
                          <a:spcPts val="0"/>
                        </a:spcBef>
                        <a:spcAft>
                          <a:spcPts val="0"/>
                        </a:spcAft>
                        <a:buClrTx/>
                        <a:buSzTx/>
                        <a:buFontTx/>
                        <a:buNone/>
                        <a:tabLst/>
                        <a:defRPr/>
                      </a:pPr>
                      <a:r>
                        <a:rPr lang="en-US" sz="800" b="1" i="0" kern="1200" dirty="0">
                          <a:solidFill>
                            <a:schemeClr val="accent1"/>
                          </a:solidFill>
                          <a:effectLst/>
                          <a:latin typeface="+mj-lt"/>
                          <a:ea typeface="+mn-ea"/>
                          <a:cs typeface="Segoe UI" panose="020B0502040204020203" pitchFamily="34" charset="0"/>
                        </a:rPr>
                        <a:t> WARRANTY</a:t>
                      </a:r>
                      <a:r>
                        <a:rPr lang="en-US" sz="800" b="1" i="0" kern="1200" baseline="30000" dirty="0">
                          <a:solidFill>
                            <a:schemeClr val="accent1"/>
                          </a:solidFill>
                          <a:effectLst/>
                          <a:latin typeface="+mj-lt"/>
                          <a:ea typeface="+mn-ea"/>
                          <a:cs typeface="Segoe UI" panose="020B0502040204020203" pitchFamily="34" charset="0"/>
                        </a:rPr>
                        <a:t>3</a:t>
                      </a:r>
                    </a:p>
                  </a:txBody>
                  <a:tcPr marL="0" marT="91440"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1-year limited hardware warranty</a:t>
                      </a:r>
                    </a:p>
                  </a:txBody>
                  <a:tcPr marR="108000" marT="91440"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2078744"/>
                  </a:ext>
                </a:extLst>
              </a:tr>
              <a:tr h="489468">
                <a:tc>
                  <a:txBody>
                    <a:bodyPr/>
                    <a:lstStyle/>
                    <a:p>
                      <a:pPr marL="0" marR="0" lvl="0" indent="0" algn="r" defTabSz="932742" rtl="0" eaLnBrk="1" fontAlgn="auto" latinLnBrk="0" hangingPunct="1">
                        <a:lnSpc>
                          <a:spcPts val="1060"/>
                        </a:lnSpc>
                        <a:spcBef>
                          <a:spcPts val="0"/>
                        </a:spcBef>
                        <a:spcAft>
                          <a:spcPts val="0"/>
                        </a:spcAft>
                        <a:buClrTx/>
                        <a:buSzTx/>
                        <a:buFontTx/>
                        <a:buNone/>
                        <a:tabLst/>
                        <a:defRPr/>
                      </a:pPr>
                      <a:r>
                        <a:rPr lang="en-US" sz="800" b="1" i="0" kern="1200" dirty="0">
                          <a:solidFill>
                            <a:schemeClr val="accent1"/>
                          </a:solidFill>
                          <a:effectLst/>
                          <a:latin typeface="+mj-lt"/>
                          <a:ea typeface="+mn-ea"/>
                          <a:cs typeface="Segoe UI" panose="020B0502040204020203" pitchFamily="34" charset="0"/>
                        </a:rPr>
                        <a:t>ACCESSIBILITY</a:t>
                      </a:r>
                    </a:p>
                  </a:txBody>
                  <a:tcPr marL="0" marT="91440"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Tactile indicators for easily identifying</a:t>
                      </a:r>
                      <a:br>
                        <a:rPr lang="en-US" sz="800" b="0" i="0" kern="1200" dirty="0">
                          <a:solidFill>
                            <a:schemeClr val="accent5"/>
                          </a:solidFill>
                          <a:effectLst/>
                          <a:latin typeface="+mn-lt"/>
                          <a:ea typeface="+mn-ea"/>
                          <a:cs typeface="Segoe UI" panose="020B0502040204020203" pitchFamily="34" charset="0"/>
                        </a:rPr>
                      </a:br>
                      <a:r>
                        <a:rPr lang="en-US" sz="800" b="0" i="0" kern="1200" dirty="0">
                          <a:solidFill>
                            <a:schemeClr val="accent5"/>
                          </a:solidFill>
                          <a:effectLst/>
                          <a:latin typeface="+mn-lt"/>
                          <a:ea typeface="+mn-ea"/>
                          <a:cs typeface="Segoe UI" panose="020B0502040204020203" pitchFamily="34" charset="0"/>
                        </a:rPr>
                        <a:t>the ports </a:t>
                      </a:r>
                    </a:p>
                  </a:txBody>
                  <a:tcPr marR="38100" marT="9144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6680401"/>
                  </a:ext>
                </a:extLst>
              </a:tr>
              <a:tr h="1032835">
                <a:tc>
                  <a:txBody>
                    <a:bodyPr/>
                    <a:lstStyle/>
                    <a:p>
                      <a:pPr marL="0" marR="0" lvl="0" indent="0" algn="r" defTabSz="932742" rtl="0" eaLnBrk="1" fontAlgn="auto" latinLnBrk="0" hangingPunct="1">
                        <a:lnSpc>
                          <a:spcPts val="1060"/>
                        </a:lnSpc>
                        <a:spcBef>
                          <a:spcPts val="0"/>
                        </a:spcBef>
                        <a:spcAft>
                          <a:spcPts val="0"/>
                        </a:spcAft>
                        <a:buClrTx/>
                        <a:buSzTx/>
                        <a:buFontTx/>
                        <a:buNone/>
                        <a:tabLst/>
                        <a:defRPr/>
                      </a:pPr>
                      <a:r>
                        <a:rPr lang="en-US" sz="800" b="1" i="0" kern="1200" dirty="0">
                          <a:solidFill>
                            <a:schemeClr val="accent1"/>
                          </a:solidFill>
                          <a:effectLst/>
                          <a:latin typeface="+mj-lt"/>
                          <a:ea typeface="+mn-ea"/>
                          <a:cs typeface="Segoe UI" panose="020B0502040204020203" pitchFamily="34" charset="0"/>
                        </a:rPr>
                        <a:t>SUSTAINABILITY</a:t>
                      </a:r>
                    </a:p>
                  </a:txBody>
                  <a:tcPr marL="40005" marT="9144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Microsoft Surface Salerno and PSU enclosures (excluding AC cable) are attributed to 20% ocean-bound plastic  </a:t>
                      </a:r>
                    </a:p>
                    <a:p>
                      <a:pPr marL="0" algn="l" defTabSz="932742" rtl="0" eaLnBrk="1" latinLnBrk="0" hangingPunct="1">
                        <a:lnSpc>
                          <a:spcPts val="1060"/>
                        </a:lnSpc>
                        <a:spcAft>
                          <a:spcPts val="200"/>
                        </a:spcAft>
                      </a:pPr>
                      <a:r>
                        <a:rPr lang="en-US" sz="800" b="0" i="0" kern="1200" dirty="0">
                          <a:solidFill>
                            <a:schemeClr val="accent5"/>
                          </a:solidFill>
                          <a:effectLst/>
                          <a:latin typeface="+mn-lt"/>
                          <a:ea typeface="+mn-ea"/>
                          <a:cs typeface="Segoe UI" panose="020B0502040204020203" pitchFamily="34" charset="0"/>
                        </a:rPr>
                        <a:t>Sustainable Products &amp; Solutions | Microsoft CSR </a:t>
                      </a:r>
                    </a:p>
                  </a:txBody>
                  <a:tcPr marR="108000" marT="91440"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0619185"/>
                  </a:ext>
                </a:extLst>
              </a:tr>
            </a:tbl>
          </a:graphicData>
        </a:graphic>
      </p:graphicFrame>
      <p:sp>
        <p:nvSpPr>
          <p:cNvPr id="9" name="TextBox 8">
            <a:extLst>
              <a:ext uri="{FF2B5EF4-FFF2-40B4-BE49-F238E27FC236}">
                <a16:creationId xmlns:a16="http://schemas.microsoft.com/office/drawing/2014/main" id="{FADA95D5-9E78-A607-4BF2-D85614970E57}"/>
              </a:ext>
            </a:extLst>
          </p:cNvPr>
          <p:cNvSpPr txBox="1">
            <a:spLocks/>
          </p:cNvSpPr>
          <p:nvPr/>
        </p:nvSpPr>
        <p:spPr>
          <a:xfrm>
            <a:off x="596395" y="5922772"/>
            <a:ext cx="5499605" cy="581698"/>
          </a:xfrm>
          <a:prstGeom prst="rect">
            <a:avLst/>
          </a:prstGeom>
          <a:noFill/>
        </p:spPr>
        <p:txBody>
          <a:bodyPr wrap="square" lIns="0" tIns="0" rIns="0" bIns="0" anchor="b">
            <a:spAutoFit/>
          </a:bodyPr>
          <a:lstStyle/>
          <a:p>
            <a:pPr>
              <a:spcAft>
                <a:spcPts val="600"/>
              </a:spcAft>
            </a:pPr>
            <a:r>
              <a:rPr lang="en-US" sz="800" dirty="0">
                <a:solidFill>
                  <a:schemeClr val="accent5"/>
                </a:solidFill>
                <a:effectLst/>
                <a:latin typeface="+mj-lt"/>
              </a:rPr>
              <a:t>Disclaimers</a:t>
            </a:r>
            <a:endParaRPr lang="en-US" sz="600" dirty="0">
              <a:solidFill>
                <a:schemeClr val="accent5"/>
              </a:solidFill>
              <a:effectLst/>
              <a:latin typeface="+mj-lt"/>
            </a:endParaRPr>
          </a:p>
          <a:p>
            <a:pPr marL="173038" marR="0" lvl="0" indent="-173038">
              <a:buFont typeface="+mj-lt"/>
              <a:buAutoNum type="arabicPeriod"/>
            </a:pPr>
            <a:r>
              <a:rPr lang="en-US" sz="600" dirty="0">
                <a:solidFill>
                  <a:schemeClr val="accent5"/>
                </a:solidFill>
                <a:effectLst/>
              </a:rPr>
              <a:t>Learn more about Design for Surface and the mount at https://learn.microsoft.com/en-us/surface/surface-dock-whats-new </a:t>
            </a:r>
          </a:p>
          <a:p>
            <a:pPr marL="173038" marR="0" lvl="0" indent="-173038">
              <a:buFont typeface="+mj-lt"/>
              <a:buAutoNum type="arabicPeriod"/>
            </a:pPr>
            <a:r>
              <a:rPr lang="en-US" sz="600" dirty="0">
                <a:solidFill>
                  <a:schemeClr val="accent5"/>
                </a:solidFill>
                <a:effectLst/>
              </a:rPr>
              <a:t>Surface Enterprise Management Mode for Dock and MAC address passthrough are available on select host devices and supported operating systems. </a:t>
            </a:r>
          </a:p>
          <a:p>
            <a:pPr marL="173038" marR="0" lvl="0" indent="-173038">
              <a:lnSpc>
                <a:spcPts val="820"/>
              </a:lnSpc>
              <a:buFont typeface="+mj-lt"/>
              <a:buAutoNum type="arabicPeriod"/>
            </a:pPr>
            <a:r>
              <a:rPr lang="en-US" sz="600" dirty="0">
                <a:solidFill>
                  <a:schemeClr val="accent5"/>
                </a:solidFill>
                <a:effectLst/>
              </a:rPr>
              <a:t>Ocean-bound plastic is plastic waste recovered from oceans and waterways, cleaned, and processed into recycled plastic resin pellets. These recycled pellets are blended in with virgin plastic during the manufacturing process</a:t>
            </a:r>
            <a:endParaRPr lang="en-US" sz="600" b="0" i="0" dirty="0">
              <a:solidFill>
                <a:schemeClr val="accent1"/>
              </a:solidFill>
              <a:effectLst/>
              <a:cs typeface="Segoe UI" panose="020B0502040204020203" pitchFamily="34" charset="0"/>
            </a:endParaRPr>
          </a:p>
        </p:txBody>
      </p:sp>
      <p:pic>
        <p:nvPicPr>
          <p:cNvPr id="11" name="Picture 10">
            <a:extLst>
              <a:ext uri="{FF2B5EF4-FFF2-40B4-BE49-F238E27FC236}">
                <a16:creationId xmlns:a16="http://schemas.microsoft.com/office/drawing/2014/main" id="{42578077-A80A-4B0B-03CE-6AE4FD0C5DB0}"/>
              </a:ext>
            </a:extLst>
          </p:cNvPr>
          <p:cNvPicPr>
            <a:picLocks noChangeAspect="1"/>
          </p:cNvPicPr>
          <p:nvPr/>
        </p:nvPicPr>
        <p:blipFill rotWithShape="1">
          <a:blip r:embed="rId4"/>
          <a:srcRect l="7198" b="11656"/>
          <a:stretch/>
        </p:blipFill>
        <p:spPr>
          <a:xfrm>
            <a:off x="0" y="2548581"/>
            <a:ext cx="5753100" cy="3077519"/>
          </a:xfrm>
          <a:prstGeom prst="rect">
            <a:avLst/>
          </a:prstGeom>
        </p:spPr>
      </p:pic>
    </p:spTree>
    <p:extLst>
      <p:ext uri="{BB962C8B-B14F-4D97-AF65-F5344CB8AC3E}">
        <p14:creationId xmlns:p14="http://schemas.microsoft.com/office/powerpoint/2010/main" val="3566587585"/>
      </p:ext>
    </p:extLst>
  </p:cSld>
  <p:clrMapOvr>
    <a:masterClrMapping/>
  </p:clrMapOvr>
</p:sld>
</file>

<file path=ppt/theme/theme1.xml><?xml version="1.0" encoding="utf-8"?>
<a:theme xmlns:a="http://schemas.openxmlformats.org/drawingml/2006/main" name="Surface template">
  <a:themeElements>
    <a:clrScheme name="Microsoft Surface Palette - Rich Black">
      <a:dk1>
        <a:srgbClr val="000000"/>
      </a:dk1>
      <a:lt1>
        <a:srgbClr val="FFFFFF"/>
      </a:lt1>
      <a:dk2>
        <a:srgbClr val="0D0D0D"/>
      </a:dk2>
      <a:lt2>
        <a:srgbClr val="E6E6E6"/>
      </a:lt2>
      <a:accent1>
        <a:srgbClr val="0078D4"/>
      </a:accent1>
      <a:accent2>
        <a:srgbClr val="FFFFFF"/>
      </a:accent2>
      <a:accent3>
        <a:srgbClr val="E6E6E6"/>
      </a:accent3>
      <a:accent4>
        <a:srgbClr val="737373"/>
      </a:accent4>
      <a:accent5>
        <a:srgbClr val="505050"/>
      </a:accent5>
      <a:accent6>
        <a:srgbClr val="000000"/>
      </a:accent6>
      <a:hlink>
        <a:srgbClr val="0078D4"/>
      </a:hlink>
      <a:folHlink>
        <a:srgbClr val="0078D4"/>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8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Surface PowerPoint Template June 2022" id="{35749D72-EEAD-47CA-B43A-52A02FD24170}" vid="{D6539849-05AD-404C-9025-087FE055A5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30e9df3-be65-4c73-a93b-d1236ebd677e" xsi:nil="true"/>
    <lcf76f155ced4ddcb4097134ff3c332f xmlns="a41d4afa-e03f-42b1-ac3a-54861a9e82fa">
      <Terms xmlns="http://schemas.microsoft.com/office/infopath/2007/PartnerControls"/>
    </lcf76f155ced4ddcb4097134ff3c332f>
    <SharedWithUsers xmlns="11e31a66-3d01-4b8f-b89a-1e61ecdea2d2">
      <UserInfo>
        <DisplayName>Moirangthem Suresh Singh [Chillibreeze]</DisplayName>
        <AccountId>1448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3A11EBC883A04780F20A57D7B03FB4" ma:contentTypeVersion="19" ma:contentTypeDescription="Create a new document." ma:contentTypeScope="" ma:versionID="e1fd07063654c30f0733cff5f34658e3">
  <xsd:schema xmlns:xsd="http://www.w3.org/2001/XMLSchema" xmlns:xs="http://www.w3.org/2001/XMLSchema" xmlns:p="http://schemas.microsoft.com/office/2006/metadata/properties" xmlns:ns1="http://schemas.microsoft.com/sharepoint/v3" xmlns:ns2="a41d4afa-e03f-42b1-ac3a-54861a9e82fa" xmlns:ns3="11e31a66-3d01-4b8f-b89a-1e61ecdea2d2" xmlns:ns4="230e9df3-be65-4c73-a93b-d1236ebd677e" targetNamespace="http://schemas.microsoft.com/office/2006/metadata/properties" ma:root="true" ma:fieldsID="3ec54d8c0a15160a45fe241577d8a6ce" ns1:_="" ns2:_="" ns3:_="" ns4:_="">
    <xsd:import namespace="http://schemas.microsoft.com/sharepoint/v3"/>
    <xsd:import namespace="a41d4afa-e03f-42b1-ac3a-54861a9e82fa"/>
    <xsd:import namespace="11e31a66-3d01-4b8f-b89a-1e61ecdea2d2"/>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1d4afa-e03f-42b1-ac3a-54861a9e8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e31a66-3d01-4b8f-b89a-1e61ecdea2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d3e80c6-30f0-4f46-97ff-8c3c7bafd514}" ma:internalName="TaxCatchAll" ma:showField="CatchAllData" ma:web="11e31a66-3d01-4b8f-b89a-1e61ecdea2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322A8A-10C4-4610-ABB7-430CBDA46EFE}">
  <ds:schemaRefs>
    <ds:schemaRef ds:uri="http://schemas.microsoft.com/sharepoint/v3/contenttype/forms"/>
  </ds:schemaRefs>
</ds:datastoreItem>
</file>

<file path=customXml/itemProps2.xml><?xml version="1.0" encoding="utf-8"?>
<ds:datastoreItem xmlns:ds="http://schemas.openxmlformats.org/officeDocument/2006/customXml" ds:itemID="{BCF8F43A-18BB-4986-83BF-648283DC2964}">
  <ds:schemaRefs>
    <ds:schemaRef ds:uri="http://schemas.openxmlformats.org/package/2006/metadata/core-properties"/>
    <ds:schemaRef ds:uri="230e9df3-be65-4c73-a93b-d1236ebd677e"/>
    <ds:schemaRef ds:uri="http://purl.org/dc/elements/1.1/"/>
    <ds:schemaRef ds:uri="http://purl.org/dc/terms/"/>
    <ds:schemaRef ds:uri="http://schemas.microsoft.com/office/2006/documentManagement/types"/>
    <ds:schemaRef ds:uri="http://schemas.microsoft.com/office/infopath/2007/PartnerControls"/>
    <ds:schemaRef ds:uri="8f778cfc-b4c6-4128-817d-47aa835a29c5"/>
    <ds:schemaRef ds:uri="http://schemas.microsoft.com/sharepoint/v3"/>
    <ds:schemaRef ds:uri="http://schemas.microsoft.com/office/2006/metadata/properties"/>
    <ds:schemaRef ds:uri="e676e258-f1aa-4077-8c76-1042959cf038"/>
    <ds:schemaRef ds:uri="http://www.w3.org/XML/1998/namespace"/>
    <ds:schemaRef ds:uri="http://purl.org/dc/dcmitype/"/>
  </ds:schemaRefs>
</ds:datastoreItem>
</file>

<file path=customXml/itemProps3.xml><?xml version="1.0" encoding="utf-8"?>
<ds:datastoreItem xmlns:ds="http://schemas.openxmlformats.org/officeDocument/2006/customXml" ds:itemID="{EC300D93-FD6A-4350-875C-C9F75CF29526}"/>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616</TotalTime>
  <Words>528</Words>
  <Application>Microsoft Office PowerPoint</Application>
  <PresentationFormat>Widescreen</PresentationFormat>
  <Paragraphs>64</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Segoe UI</vt:lpstr>
      <vt:lpstr>Segoe UI Light</vt:lpstr>
      <vt:lpstr>Segoe UI Semibold</vt:lpstr>
      <vt:lpstr>Wingdings</vt:lpstr>
      <vt:lpstr>Surface template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SRA_Landscape</dc:title>
  <dc:creator>Claudia Chan</dc:creator>
  <cp:lastModifiedBy>Kristin Waldon (NAYAMODE INC.)</cp:lastModifiedBy>
  <cp:revision>7</cp:revision>
  <dcterms:created xsi:type="dcterms:W3CDTF">2022-05-24T17:55:38Z</dcterms:created>
  <dcterms:modified xsi:type="dcterms:W3CDTF">2023-03-22T00:23:29Z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0x010100383A11EBC883A04780F20A57D7B03FB4</vt:lpwstr>
  </property>
  <property fmtid="{D5CDD505-2E9C-101B-9397-08002B2CF9AE}" pid="3" name="MediaServiceImageTags">
    <vt:lpwstr/>
  </property>
  <property fmtid="{D5CDD505-2E9C-101B-9397-08002B2CF9AE}" pid="4" name="_dlc_policyId">
    <vt:lpwstr/>
  </property>
  <property fmtid="{D5CDD505-2E9C-101B-9397-08002B2CF9AE}" pid="5" name="ItemRetentionFormula">
    <vt:lpwstr/>
  </property>
  <property fmtid="{D5CDD505-2E9C-101B-9397-08002B2CF9AE}" pid="6" name="Order">
    <vt:r8>26400</vt:r8>
  </property>
  <property fmtid="{D5CDD505-2E9C-101B-9397-08002B2CF9AE}" pid="7" name="xd_Signature">
    <vt:bool>false</vt:bool>
  </property>
  <property fmtid="{D5CDD505-2E9C-101B-9397-08002B2CF9AE}" pid="8" name="SharedWithUsers">
    <vt:lpwstr>1448;#Moirangthem Suresh Singh [Chillibreeze]</vt:lpwstr>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